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1" r:id="rId4"/>
    <p:sldId id="292" r:id="rId5"/>
    <p:sldId id="258" r:id="rId6"/>
    <p:sldId id="293" r:id="rId7"/>
    <p:sldId id="261" r:id="rId8"/>
    <p:sldId id="264" r:id="rId9"/>
    <p:sldId id="265" r:id="rId10"/>
    <p:sldId id="294" r:id="rId11"/>
    <p:sldId id="299" r:id="rId12"/>
    <p:sldId id="295" r:id="rId13"/>
    <p:sldId id="296" r:id="rId14"/>
    <p:sldId id="297" r:id="rId15"/>
    <p:sldId id="298" r:id="rId16"/>
    <p:sldId id="300" r:id="rId17"/>
    <p:sldId id="301" r:id="rId18"/>
    <p:sldId id="268" r:id="rId19"/>
    <p:sldId id="270" r:id="rId20"/>
    <p:sldId id="272" r:id="rId21"/>
    <p:sldId id="274" r:id="rId22"/>
    <p:sldId id="276" r:id="rId23"/>
    <p:sldId id="278" r:id="rId24"/>
    <p:sldId id="279" r:id="rId25"/>
    <p:sldId id="280" r:id="rId26"/>
    <p:sldId id="302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D090-67A1-47CA-9B51-2FBB3F71C9D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4377C85-E85B-4216-BD7F-648B77A00ED1}">
      <dgm:prSet phldrT="[Текст]"/>
      <dgm:spPr/>
      <dgm:t>
        <a:bodyPr/>
        <a:lstStyle/>
        <a:p>
          <a:r>
            <a:rPr lang="ru-RU" dirty="0"/>
            <a:t>Внутренний</a:t>
          </a:r>
        </a:p>
      </dgm:t>
    </dgm:pt>
    <dgm:pt modelId="{6FF0EF95-D3F4-439E-AC36-B5095288FE13}" type="parTrans" cxnId="{7947FE98-BE76-44F6-9C1C-46A20F0300AB}">
      <dgm:prSet/>
      <dgm:spPr/>
      <dgm:t>
        <a:bodyPr/>
        <a:lstStyle/>
        <a:p>
          <a:endParaRPr lang="ru-RU"/>
        </a:p>
      </dgm:t>
    </dgm:pt>
    <dgm:pt modelId="{F9083BB1-947C-4A5C-9D5C-5E18B7AD35AA}" type="sibTrans" cxnId="{7947FE98-BE76-44F6-9C1C-46A20F0300AB}">
      <dgm:prSet/>
      <dgm:spPr/>
      <dgm:t>
        <a:bodyPr/>
        <a:lstStyle/>
        <a:p>
          <a:endParaRPr lang="ru-RU"/>
        </a:p>
      </dgm:t>
    </dgm:pt>
    <dgm:pt modelId="{2BDC8D57-6F86-464F-8A0A-E8ECEB7C18BD}">
      <dgm:prSet phldrT="[Текст]"/>
      <dgm:spPr/>
      <dgm:t>
        <a:bodyPr/>
        <a:lstStyle/>
        <a:p>
          <a:r>
            <a:rPr lang="ru-RU" dirty="0"/>
            <a:t>Межличностный</a:t>
          </a:r>
        </a:p>
      </dgm:t>
    </dgm:pt>
    <dgm:pt modelId="{37BCDDE2-B7A0-4726-91DD-69ABA49EB951}" type="parTrans" cxnId="{8C8E9478-C84F-47B3-BFE2-71CF597C88A7}">
      <dgm:prSet/>
      <dgm:spPr/>
      <dgm:t>
        <a:bodyPr/>
        <a:lstStyle/>
        <a:p>
          <a:endParaRPr lang="ru-RU"/>
        </a:p>
      </dgm:t>
    </dgm:pt>
    <dgm:pt modelId="{377047BE-0EBF-4090-8BF6-C2D65CBBCD0D}" type="sibTrans" cxnId="{8C8E9478-C84F-47B3-BFE2-71CF597C88A7}">
      <dgm:prSet/>
      <dgm:spPr/>
      <dgm:t>
        <a:bodyPr/>
        <a:lstStyle/>
        <a:p>
          <a:endParaRPr lang="ru-RU"/>
        </a:p>
      </dgm:t>
    </dgm:pt>
    <dgm:pt modelId="{82A9B4F1-100F-4CDA-B1C4-83776A4F7337}">
      <dgm:prSet phldrT="[Текст]"/>
      <dgm:spPr/>
      <dgm:t>
        <a:bodyPr/>
        <a:lstStyle/>
        <a:p>
          <a:r>
            <a:rPr lang="ru-RU" dirty="0"/>
            <a:t>Внутригрупповой</a:t>
          </a:r>
        </a:p>
      </dgm:t>
    </dgm:pt>
    <dgm:pt modelId="{A8ABAC36-DA2F-437A-804F-08CF1FA96163}" type="parTrans" cxnId="{65D03928-3C61-445E-A791-EAC21B98200B}">
      <dgm:prSet/>
      <dgm:spPr/>
      <dgm:t>
        <a:bodyPr/>
        <a:lstStyle/>
        <a:p>
          <a:endParaRPr lang="ru-RU"/>
        </a:p>
      </dgm:t>
    </dgm:pt>
    <dgm:pt modelId="{33EF2F4E-4EB3-43F7-AAE7-BF73953F28FE}" type="sibTrans" cxnId="{65D03928-3C61-445E-A791-EAC21B98200B}">
      <dgm:prSet/>
      <dgm:spPr/>
      <dgm:t>
        <a:bodyPr/>
        <a:lstStyle/>
        <a:p>
          <a:endParaRPr lang="ru-RU"/>
        </a:p>
      </dgm:t>
    </dgm:pt>
    <dgm:pt modelId="{C193C733-A41B-4F96-B2A7-6A49007B3089}">
      <dgm:prSet phldrT="[Текст]"/>
      <dgm:spPr/>
      <dgm:t>
        <a:bodyPr/>
        <a:lstStyle/>
        <a:p>
          <a:r>
            <a:rPr lang="ru-RU" dirty="0"/>
            <a:t>Межгрупповой</a:t>
          </a:r>
        </a:p>
      </dgm:t>
    </dgm:pt>
    <dgm:pt modelId="{46F10469-9D98-46DE-9F20-041387EF66DE}" type="parTrans" cxnId="{ADC395F0-3151-42C0-86FC-653F4B1A007D}">
      <dgm:prSet/>
      <dgm:spPr/>
      <dgm:t>
        <a:bodyPr/>
        <a:lstStyle/>
        <a:p>
          <a:endParaRPr lang="ru-RU"/>
        </a:p>
      </dgm:t>
    </dgm:pt>
    <dgm:pt modelId="{B79179AD-FAFC-417A-90DC-55F196F892D4}" type="sibTrans" cxnId="{ADC395F0-3151-42C0-86FC-653F4B1A007D}">
      <dgm:prSet/>
      <dgm:spPr/>
      <dgm:t>
        <a:bodyPr/>
        <a:lstStyle/>
        <a:p>
          <a:endParaRPr lang="ru-RU"/>
        </a:p>
      </dgm:t>
    </dgm:pt>
    <dgm:pt modelId="{3B30DD4B-B868-4332-8E54-93B3909C366F}" type="pres">
      <dgm:prSet presAssocID="{72FBD090-67A1-47CA-9B51-2FBB3F71C9D0}" presName="linearFlow" presStyleCnt="0">
        <dgm:presLayoutVars>
          <dgm:dir/>
          <dgm:resizeHandles val="exact"/>
        </dgm:presLayoutVars>
      </dgm:prSet>
      <dgm:spPr/>
    </dgm:pt>
    <dgm:pt modelId="{1A272076-109F-42E1-97C5-4E5A02ADAD54}" type="pres">
      <dgm:prSet presAssocID="{54377C85-E85B-4216-BD7F-648B77A00ED1}" presName="composite" presStyleCnt="0"/>
      <dgm:spPr/>
    </dgm:pt>
    <dgm:pt modelId="{19FA1654-6AD9-4681-B19A-1C97635ABE6E}" type="pres">
      <dgm:prSet presAssocID="{54377C85-E85B-4216-BD7F-648B77A00ED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FBAC75-6940-4F29-8CB1-4F3B6F0D8997}" type="pres">
      <dgm:prSet presAssocID="{54377C85-E85B-4216-BD7F-648B77A00ED1}" presName="txShp" presStyleLbl="node1" presStyleIdx="0" presStyleCnt="4">
        <dgm:presLayoutVars>
          <dgm:bulletEnabled val="1"/>
        </dgm:presLayoutVars>
      </dgm:prSet>
      <dgm:spPr/>
    </dgm:pt>
    <dgm:pt modelId="{65DE9CFA-B569-4066-A143-368032ED8315}" type="pres">
      <dgm:prSet presAssocID="{F9083BB1-947C-4A5C-9D5C-5E18B7AD35AA}" presName="spacing" presStyleCnt="0"/>
      <dgm:spPr/>
    </dgm:pt>
    <dgm:pt modelId="{738D752B-5222-455A-AD12-19BE3877A03E}" type="pres">
      <dgm:prSet presAssocID="{2BDC8D57-6F86-464F-8A0A-E8ECEB7C18BD}" presName="composite" presStyleCnt="0"/>
      <dgm:spPr/>
    </dgm:pt>
    <dgm:pt modelId="{DECE9CB9-0AA1-4E46-9AEB-F7E689BB46D6}" type="pres">
      <dgm:prSet presAssocID="{2BDC8D57-6F86-464F-8A0A-E8ECEB7C18B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969376-0CF0-4909-A9C8-FA2497670DBC}" type="pres">
      <dgm:prSet presAssocID="{2BDC8D57-6F86-464F-8A0A-E8ECEB7C18BD}" presName="txShp" presStyleLbl="node1" presStyleIdx="1" presStyleCnt="4">
        <dgm:presLayoutVars>
          <dgm:bulletEnabled val="1"/>
        </dgm:presLayoutVars>
      </dgm:prSet>
      <dgm:spPr/>
    </dgm:pt>
    <dgm:pt modelId="{3CF0C6C3-23C2-4D31-AC62-F9E954F80130}" type="pres">
      <dgm:prSet presAssocID="{377047BE-0EBF-4090-8BF6-C2D65CBBCD0D}" presName="spacing" presStyleCnt="0"/>
      <dgm:spPr/>
    </dgm:pt>
    <dgm:pt modelId="{6CDDD56F-98F3-4D47-90CE-ECDDB25F38DA}" type="pres">
      <dgm:prSet presAssocID="{82A9B4F1-100F-4CDA-B1C4-83776A4F7337}" presName="composite" presStyleCnt="0"/>
      <dgm:spPr/>
    </dgm:pt>
    <dgm:pt modelId="{648A2DC2-0B5B-4514-A12A-8C5B378C83C7}" type="pres">
      <dgm:prSet presAssocID="{82A9B4F1-100F-4CDA-B1C4-83776A4F733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4076D5-36B8-4D36-AA8E-6DB1D20F2A08}" type="pres">
      <dgm:prSet presAssocID="{82A9B4F1-100F-4CDA-B1C4-83776A4F7337}" presName="txShp" presStyleLbl="node1" presStyleIdx="2" presStyleCnt="4" custLinFactNeighborX="1315" custLinFactNeighborY="2467">
        <dgm:presLayoutVars>
          <dgm:bulletEnabled val="1"/>
        </dgm:presLayoutVars>
      </dgm:prSet>
      <dgm:spPr/>
    </dgm:pt>
    <dgm:pt modelId="{6D54175E-741E-4879-9196-9A782C190A10}" type="pres">
      <dgm:prSet presAssocID="{33EF2F4E-4EB3-43F7-AAE7-BF73953F28FE}" presName="spacing" presStyleCnt="0"/>
      <dgm:spPr/>
    </dgm:pt>
    <dgm:pt modelId="{2B42DA02-59B2-45ED-B21B-7AE7A9B9F9A8}" type="pres">
      <dgm:prSet presAssocID="{C193C733-A41B-4F96-B2A7-6A49007B3089}" presName="composite" presStyleCnt="0"/>
      <dgm:spPr/>
    </dgm:pt>
    <dgm:pt modelId="{74171347-9602-441C-BE79-A11AF375C7DD}" type="pres">
      <dgm:prSet presAssocID="{C193C733-A41B-4F96-B2A7-6A49007B308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BD61E81-2A39-4C0A-B373-B042AE824142}" type="pres">
      <dgm:prSet presAssocID="{C193C733-A41B-4F96-B2A7-6A49007B3089}" presName="txShp" presStyleLbl="node1" presStyleIdx="3" presStyleCnt="4" custLinFactNeighborX="1315" custLinFactNeighborY="2467">
        <dgm:presLayoutVars>
          <dgm:bulletEnabled val="1"/>
        </dgm:presLayoutVars>
      </dgm:prSet>
      <dgm:spPr/>
    </dgm:pt>
  </dgm:ptLst>
  <dgm:cxnLst>
    <dgm:cxn modelId="{65D03928-3C61-445E-A791-EAC21B98200B}" srcId="{72FBD090-67A1-47CA-9B51-2FBB3F71C9D0}" destId="{82A9B4F1-100F-4CDA-B1C4-83776A4F7337}" srcOrd="2" destOrd="0" parTransId="{A8ABAC36-DA2F-437A-804F-08CF1FA96163}" sibTransId="{33EF2F4E-4EB3-43F7-AAE7-BF73953F28FE}"/>
    <dgm:cxn modelId="{CAF5E94D-6911-49F9-A856-B92344A9858B}" type="presOf" srcId="{72FBD090-67A1-47CA-9B51-2FBB3F71C9D0}" destId="{3B30DD4B-B868-4332-8E54-93B3909C366F}" srcOrd="0" destOrd="0" presId="urn:microsoft.com/office/officeart/2005/8/layout/vList3#1"/>
    <dgm:cxn modelId="{8C8E9478-C84F-47B3-BFE2-71CF597C88A7}" srcId="{72FBD090-67A1-47CA-9B51-2FBB3F71C9D0}" destId="{2BDC8D57-6F86-464F-8A0A-E8ECEB7C18BD}" srcOrd="1" destOrd="0" parTransId="{37BCDDE2-B7A0-4726-91DD-69ABA49EB951}" sibTransId="{377047BE-0EBF-4090-8BF6-C2D65CBBCD0D}"/>
    <dgm:cxn modelId="{47075180-62E1-4100-B4B7-3DEE06B73A8A}" type="presOf" srcId="{2BDC8D57-6F86-464F-8A0A-E8ECEB7C18BD}" destId="{7E969376-0CF0-4909-A9C8-FA2497670DBC}" srcOrd="0" destOrd="0" presId="urn:microsoft.com/office/officeart/2005/8/layout/vList3#1"/>
    <dgm:cxn modelId="{7947FE98-BE76-44F6-9C1C-46A20F0300AB}" srcId="{72FBD090-67A1-47CA-9B51-2FBB3F71C9D0}" destId="{54377C85-E85B-4216-BD7F-648B77A00ED1}" srcOrd="0" destOrd="0" parTransId="{6FF0EF95-D3F4-439E-AC36-B5095288FE13}" sibTransId="{F9083BB1-947C-4A5C-9D5C-5E18B7AD35AA}"/>
    <dgm:cxn modelId="{BEE512D8-B8C5-4F6B-AC06-B871687EF3E5}" type="presOf" srcId="{54377C85-E85B-4216-BD7F-648B77A00ED1}" destId="{D1FBAC75-6940-4F29-8CB1-4F3B6F0D8997}" srcOrd="0" destOrd="0" presId="urn:microsoft.com/office/officeart/2005/8/layout/vList3#1"/>
    <dgm:cxn modelId="{EB346EE3-4FE2-420E-A455-5C02D898DB7A}" type="presOf" srcId="{82A9B4F1-100F-4CDA-B1C4-83776A4F7337}" destId="{D34076D5-36B8-4D36-AA8E-6DB1D20F2A08}" srcOrd="0" destOrd="0" presId="urn:microsoft.com/office/officeart/2005/8/layout/vList3#1"/>
    <dgm:cxn modelId="{ADC395F0-3151-42C0-86FC-653F4B1A007D}" srcId="{72FBD090-67A1-47CA-9B51-2FBB3F71C9D0}" destId="{C193C733-A41B-4F96-B2A7-6A49007B3089}" srcOrd="3" destOrd="0" parTransId="{46F10469-9D98-46DE-9F20-041387EF66DE}" sibTransId="{B79179AD-FAFC-417A-90DC-55F196F892D4}"/>
    <dgm:cxn modelId="{64AF98F6-AA9B-481B-9F7B-FCA0C3100F91}" type="presOf" srcId="{C193C733-A41B-4F96-B2A7-6A49007B3089}" destId="{ABD61E81-2A39-4C0A-B373-B042AE824142}" srcOrd="0" destOrd="0" presId="urn:microsoft.com/office/officeart/2005/8/layout/vList3#1"/>
    <dgm:cxn modelId="{AC7F0DF4-8D95-49F7-B84F-F7C29555040F}" type="presParOf" srcId="{3B30DD4B-B868-4332-8E54-93B3909C366F}" destId="{1A272076-109F-42E1-97C5-4E5A02ADAD54}" srcOrd="0" destOrd="0" presId="urn:microsoft.com/office/officeart/2005/8/layout/vList3#1"/>
    <dgm:cxn modelId="{A2FED15A-200D-4AD6-8244-DF6AECB5BC64}" type="presParOf" srcId="{1A272076-109F-42E1-97C5-4E5A02ADAD54}" destId="{19FA1654-6AD9-4681-B19A-1C97635ABE6E}" srcOrd="0" destOrd="0" presId="urn:microsoft.com/office/officeart/2005/8/layout/vList3#1"/>
    <dgm:cxn modelId="{44E8DE91-CCC6-4F95-A28C-027F3FEB93F0}" type="presParOf" srcId="{1A272076-109F-42E1-97C5-4E5A02ADAD54}" destId="{D1FBAC75-6940-4F29-8CB1-4F3B6F0D8997}" srcOrd="1" destOrd="0" presId="urn:microsoft.com/office/officeart/2005/8/layout/vList3#1"/>
    <dgm:cxn modelId="{AA498B07-A39D-4DE0-BB1F-E4EE8ADF3DC5}" type="presParOf" srcId="{3B30DD4B-B868-4332-8E54-93B3909C366F}" destId="{65DE9CFA-B569-4066-A143-368032ED8315}" srcOrd="1" destOrd="0" presId="urn:microsoft.com/office/officeart/2005/8/layout/vList3#1"/>
    <dgm:cxn modelId="{67E01682-F932-4860-9F3F-F19FAFA7FF87}" type="presParOf" srcId="{3B30DD4B-B868-4332-8E54-93B3909C366F}" destId="{738D752B-5222-455A-AD12-19BE3877A03E}" srcOrd="2" destOrd="0" presId="urn:microsoft.com/office/officeart/2005/8/layout/vList3#1"/>
    <dgm:cxn modelId="{3A2E0C25-5297-45EB-855D-5ABD36A742C2}" type="presParOf" srcId="{738D752B-5222-455A-AD12-19BE3877A03E}" destId="{DECE9CB9-0AA1-4E46-9AEB-F7E689BB46D6}" srcOrd="0" destOrd="0" presId="urn:microsoft.com/office/officeart/2005/8/layout/vList3#1"/>
    <dgm:cxn modelId="{0883988E-CF13-4438-96C7-8CEC47FFCA1C}" type="presParOf" srcId="{738D752B-5222-455A-AD12-19BE3877A03E}" destId="{7E969376-0CF0-4909-A9C8-FA2497670DBC}" srcOrd="1" destOrd="0" presId="urn:microsoft.com/office/officeart/2005/8/layout/vList3#1"/>
    <dgm:cxn modelId="{81782013-6E09-4EDB-B8A9-D1C3EBBA7699}" type="presParOf" srcId="{3B30DD4B-B868-4332-8E54-93B3909C366F}" destId="{3CF0C6C3-23C2-4D31-AC62-F9E954F80130}" srcOrd="3" destOrd="0" presId="urn:microsoft.com/office/officeart/2005/8/layout/vList3#1"/>
    <dgm:cxn modelId="{9188A0A2-187B-4B0B-8D8E-9A2C40C768C0}" type="presParOf" srcId="{3B30DD4B-B868-4332-8E54-93B3909C366F}" destId="{6CDDD56F-98F3-4D47-90CE-ECDDB25F38DA}" srcOrd="4" destOrd="0" presId="urn:microsoft.com/office/officeart/2005/8/layout/vList3#1"/>
    <dgm:cxn modelId="{6BD53ACA-2ECA-4097-A55C-2A5212973535}" type="presParOf" srcId="{6CDDD56F-98F3-4D47-90CE-ECDDB25F38DA}" destId="{648A2DC2-0B5B-4514-A12A-8C5B378C83C7}" srcOrd="0" destOrd="0" presId="urn:microsoft.com/office/officeart/2005/8/layout/vList3#1"/>
    <dgm:cxn modelId="{762F002D-6E8E-4D8C-87ED-93222F263234}" type="presParOf" srcId="{6CDDD56F-98F3-4D47-90CE-ECDDB25F38DA}" destId="{D34076D5-36B8-4D36-AA8E-6DB1D20F2A08}" srcOrd="1" destOrd="0" presId="urn:microsoft.com/office/officeart/2005/8/layout/vList3#1"/>
    <dgm:cxn modelId="{AF7E5E9A-7B08-4951-B7F3-E6CF07529B3D}" type="presParOf" srcId="{3B30DD4B-B868-4332-8E54-93B3909C366F}" destId="{6D54175E-741E-4879-9196-9A782C190A10}" srcOrd="5" destOrd="0" presId="urn:microsoft.com/office/officeart/2005/8/layout/vList3#1"/>
    <dgm:cxn modelId="{F6C4ECF1-1FE0-4912-9A75-FD4F55754760}" type="presParOf" srcId="{3B30DD4B-B868-4332-8E54-93B3909C366F}" destId="{2B42DA02-59B2-45ED-B21B-7AE7A9B9F9A8}" srcOrd="6" destOrd="0" presId="urn:microsoft.com/office/officeart/2005/8/layout/vList3#1"/>
    <dgm:cxn modelId="{5A98756F-1669-4FA0-A51D-25C7ADF47800}" type="presParOf" srcId="{2B42DA02-59B2-45ED-B21B-7AE7A9B9F9A8}" destId="{74171347-9602-441C-BE79-A11AF375C7DD}" srcOrd="0" destOrd="0" presId="urn:microsoft.com/office/officeart/2005/8/layout/vList3#1"/>
    <dgm:cxn modelId="{EF04477A-EA9D-462D-B40B-AD4E22FCDE15}" type="presParOf" srcId="{2B42DA02-59B2-45ED-B21B-7AE7A9B9F9A8}" destId="{ABD61E81-2A39-4C0A-B373-B042AE8241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BD090-67A1-47CA-9B51-2FBB3F71C9D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54377C85-E85B-4216-BD7F-648B77A00ED1}">
      <dgm:prSet phldrT="[Текст]"/>
      <dgm:spPr/>
      <dgm:t>
        <a:bodyPr/>
        <a:lstStyle/>
        <a:p>
          <a:r>
            <a:rPr lang="ru-RU" dirty="0"/>
            <a:t>Организационные</a:t>
          </a:r>
        </a:p>
      </dgm:t>
    </dgm:pt>
    <dgm:pt modelId="{6FF0EF95-D3F4-439E-AC36-B5095288FE13}" type="parTrans" cxnId="{7947FE98-BE76-44F6-9C1C-46A20F0300AB}">
      <dgm:prSet/>
      <dgm:spPr/>
      <dgm:t>
        <a:bodyPr/>
        <a:lstStyle/>
        <a:p>
          <a:endParaRPr lang="ru-RU"/>
        </a:p>
      </dgm:t>
    </dgm:pt>
    <dgm:pt modelId="{F9083BB1-947C-4A5C-9D5C-5E18B7AD35AA}" type="sibTrans" cxnId="{7947FE98-BE76-44F6-9C1C-46A20F0300AB}">
      <dgm:prSet/>
      <dgm:spPr/>
      <dgm:t>
        <a:bodyPr/>
        <a:lstStyle/>
        <a:p>
          <a:endParaRPr lang="ru-RU"/>
        </a:p>
      </dgm:t>
    </dgm:pt>
    <dgm:pt modelId="{2BDC8D57-6F86-464F-8A0A-E8ECEB7C18BD}">
      <dgm:prSet phldrT="[Текст]"/>
      <dgm:spPr/>
      <dgm:t>
        <a:bodyPr/>
        <a:lstStyle/>
        <a:p>
          <a:r>
            <a:rPr lang="ru-RU" dirty="0"/>
            <a:t>Учебные</a:t>
          </a:r>
        </a:p>
      </dgm:t>
    </dgm:pt>
    <dgm:pt modelId="{37BCDDE2-B7A0-4726-91DD-69ABA49EB951}" type="parTrans" cxnId="{8C8E9478-C84F-47B3-BFE2-71CF597C88A7}">
      <dgm:prSet/>
      <dgm:spPr/>
      <dgm:t>
        <a:bodyPr/>
        <a:lstStyle/>
        <a:p>
          <a:endParaRPr lang="ru-RU"/>
        </a:p>
      </dgm:t>
    </dgm:pt>
    <dgm:pt modelId="{377047BE-0EBF-4090-8BF6-C2D65CBBCD0D}" type="sibTrans" cxnId="{8C8E9478-C84F-47B3-BFE2-71CF597C88A7}">
      <dgm:prSet/>
      <dgm:spPr/>
      <dgm:t>
        <a:bodyPr/>
        <a:lstStyle/>
        <a:p>
          <a:endParaRPr lang="ru-RU"/>
        </a:p>
      </dgm:t>
    </dgm:pt>
    <dgm:pt modelId="{82A9B4F1-100F-4CDA-B1C4-83776A4F7337}">
      <dgm:prSet phldrT="[Текст]"/>
      <dgm:spPr/>
      <dgm:t>
        <a:bodyPr/>
        <a:lstStyle/>
        <a:p>
          <a:r>
            <a:rPr lang="ru-RU" dirty="0"/>
            <a:t>Методические </a:t>
          </a:r>
        </a:p>
      </dgm:t>
    </dgm:pt>
    <dgm:pt modelId="{A8ABAC36-DA2F-437A-804F-08CF1FA96163}" type="parTrans" cxnId="{65D03928-3C61-445E-A791-EAC21B98200B}">
      <dgm:prSet/>
      <dgm:spPr/>
      <dgm:t>
        <a:bodyPr/>
        <a:lstStyle/>
        <a:p>
          <a:endParaRPr lang="ru-RU"/>
        </a:p>
      </dgm:t>
    </dgm:pt>
    <dgm:pt modelId="{33EF2F4E-4EB3-43F7-AAE7-BF73953F28FE}" type="sibTrans" cxnId="{65D03928-3C61-445E-A791-EAC21B98200B}">
      <dgm:prSet/>
      <dgm:spPr/>
      <dgm:t>
        <a:bodyPr/>
        <a:lstStyle/>
        <a:p>
          <a:endParaRPr lang="ru-RU"/>
        </a:p>
      </dgm:t>
    </dgm:pt>
    <dgm:pt modelId="{C193C733-A41B-4F96-B2A7-6A49007B3089}">
      <dgm:prSet phldrT="[Текст]"/>
      <dgm:spPr/>
      <dgm:t>
        <a:bodyPr/>
        <a:lstStyle/>
        <a:p>
          <a:r>
            <a:rPr lang="ru-RU" dirty="0"/>
            <a:t>Коммуникативные</a:t>
          </a:r>
        </a:p>
      </dgm:t>
    </dgm:pt>
    <dgm:pt modelId="{46F10469-9D98-46DE-9F20-041387EF66DE}" type="parTrans" cxnId="{ADC395F0-3151-42C0-86FC-653F4B1A007D}">
      <dgm:prSet/>
      <dgm:spPr/>
      <dgm:t>
        <a:bodyPr/>
        <a:lstStyle/>
        <a:p>
          <a:endParaRPr lang="ru-RU"/>
        </a:p>
      </dgm:t>
    </dgm:pt>
    <dgm:pt modelId="{B79179AD-FAFC-417A-90DC-55F196F892D4}" type="sibTrans" cxnId="{ADC395F0-3151-42C0-86FC-653F4B1A007D}">
      <dgm:prSet/>
      <dgm:spPr/>
      <dgm:t>
        <a:bodyPr/>
        <a:lstStyle/>
        <a:p>
          <a:endParaRPr lang="ru-RU"/>
        </a:p>
      </dgm:t>
    </dgm:pt>
    <dgm:pt modelId="{3B30DD4B-B868-4332-8E54-93B3909C366F}" type="pres">
      <dgm:prSet presAssocID="{72FBD090-67A1-47CA-9B51-2FBB3F71C9D0}" presName="linearFlow" presStyleCnt="0">
        <dgm:presLayoutVars>
          <dgm:dir/>
          <dgm:resizeHandles val="exact"/>
        </dgm:presLayoutVars>
      </dgm:prSet>
      <dgm:spPr/>
    </dgm:pt>
    <dgm:pt modelId="{1A272076-109F-42E1-97C5-4E5A02ADAD54}" type="pres">
      <dgm:prSet presAssocID="{54377C85-E85B-4216-BD7F-648B77A00ED1}" presName="composite" presStyleCnt="0"/>
      <dgm:spPr/>
    </dgm:pt>
    <dgm:pt modelId="{19FA1654-6AD9-4681-B19A-1C97635ABE6E}" type="pres">
      <dgm:prSet presAssocID="{54377C85-E85B-4216-BD7F-648B77A00ED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FBAC75-6940-4F29-8CB1-4F3B6F0D8997}" type="pres">
      <dgm:prSet presAssocID="{54377C85-E85B-4216-BD7F-648B77A00ED1}" presName="txShp" presStyleLbl="node1" presStyleIdx="0" presStyleCnt="4">
        <dgm:presLayoutVars>
          <dgm:bulletEnabled val="1"/>
        </dgm:presLayoutVars>
      </dgm:prSet>
      <dgm:spPr/>
    </dgm:pt>
    <dgm:pt modelId="{65DE9CFA-B569-4066-A143-368032ED8315}" type="pres">
      <dgm:prSet presAssocID="{F9083BB1-947C-4A5C-9D5C-5E18B7AD35AA}" presName="spacing" presStyleCnt="0"/>
      <dgm:spPr/>
    </dgm:pt>
    <dgm:pt modelId="{738D752B-5222-455A-AD12-19BE3877A03E}" type="pres">
      <dgm:prSet presAssocID="{2BDC8D57-6F86-464F-8A0A-E8ECEB7C18BD}" presName="composite" presStyleCnt="0"/>
      <dgm:spPr/>
    </dgm:pt>
    <dgm:pt modelId="{DECE9CB9-0AA1-4E46-9AEB-F7E689BB46D6}" type="pres">
      <dgm:prSet presAssocID="{2BDC8D57-6F86-464F-8A0A-E8ECEB7C18B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969376-0CF0-4909-A9C8-FA2497670DBC}" type="pres">
      <dgm:prSet presAssocID="{2BDC8D57-6F86-464F-8A0A-E8ECEB7C18BD}" presName="txShp" presStyleLbl="node1" presStyleIdx="1" presStyleCnt="4">
        <dgm:presLayoutVars>
          <dgm:bulletEnabled val="1"/>
        </dgm:presLayoutVars>
      </dgm:prSet>
      <dgm:spPr/>
    </dgm:pt>
    <dgm:pt modelId="{3CF0C6C3-23C2-4D31-AC62-F9E954F80130}" type="pres">
      <dgm:prSet presAssocID="{377047BE-0EBF-4090-8BF6-C2D65CBBCD0D}" presName="spacing" presStyleCnt="0"/>
      <dgm:spPr/>
    </dgm:pt>
    <dgm:pt modelId="{6CDDD56F-98F3-4D47-90CE-ECDDB25F38DA}" type="pres">
      <dgm:prSet presAssocID="{82A9B4F1-100F-4CDA-B1C4-83776A4F7337}" presName="composite" presStyleCnt="0"/>
      <dgm:spPr/>
    </dgm:pt>
    <dgm:pt modelId="{648A2DC2-0B5B-4514-A12A-8C5B378C83C7}" type="pres">
      <dgm:prSet presAssocID="{82A9B4F1-100F-4CDA-B1C4-83776A4F733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34076D5-36B8-4D36-AA8E-6DB1D20F2A08}" type="pres">
      <dgm:prSet presAssocID="{82A9B4F1-100F-4CDA-B1C4-83776A4F7337}" presName="txShp" presStyleLbl="node1" presStyleIdx="2" presStyleCnt="4" custLinFactNeighborX="1315" custLinFactNeighborY="2467">
        <dgm:presLayoutVars>
          <dgm:bulletEnabled val="1"/>
        </dgm:presLayoutVars>
      </dgm:prSet>
      <dgm:spPr/>
    </dgm:pt>
    <dgm:pt modelId="{6D54175E-741E-4879-9196-9A782C190A10}" type="pres">
      <dgm:prSet presAssocID="{33EF2F4E-4EB3-43F7-AAE7-BF73953F28FE}" presName="spacing" presStyleCnt="0"/>
      <dgm:spPr/>
    </dgm:pt>
    <dgm:pt modelId="{2B42DA02-59B2-45ED-B21B-7AE7A9B9F9A8}" type="pres">
      <dgm:prSet presAssocID="{C193C733-A41B-4F96-B2A7-6A49007B3089}" presName="composite" presStyleCnt="0"/>
      <dgm:spPr/>
    </dgm:pt>
    <dgm:pt modelId="{74171347-9602-441C-BE79-A11AF375C7DD}" type="pres">
      <dgm:prSet presAssocID="{C193C733-A41B-4F96-B2A7-6A49007B308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BD61E81-2A39-4C0A-B373-B042AE824142}" type="pres">
      <dgm:prSet presAssocID="{C193C733-A41B-4F96-B2A7-6A49007B3089}" presName="txShp" presStyleLbl="node1" presStyleIdx="3" presStyleCnt="4" custLinFactNeighborX="1315" custLinFactNeighborY="2467">
        <dgm:presLayoutVars>
          <dgm:bulletEnabled val="1"/>
        </dgm:presLayoutVars>
      </dgm:prSet>
      <dgm:spPr/>
    </dgm:pt>
  </dgm:ptLst>
  <dgm:cxnLst>
    <dgm:cxn modelId="{20B99C18-5B5F-4D64-BED7-68CE620CADB1}" type="presOf" srcId="{72FBD090-67A1-47CA-9B51-2FBB3F71C9D0}" destId="{3B30DD4B-B868-4332-8E54-93B3909C366F}" srcOrd="0" destOrd="0" presId="urn:microsoft.com/office/officeart/2005/8/layout/vList3#1"/>
    <dgm:cxn modelId="{65D03928-3C61-445E-A791-EAC21B98200B}" srcId="{72FBD090-67A1-47CA-9B51-2FBB3F71C9D0}" destId="{82A9B4F1-100F-4CDA-B1C4-83776A4F7337}" srcOrd="2" destOrd="0" parTransId="{A8ABAC36-DA2F-437A-804F-08CF1FA96163}" sibTransId="{33EF2F4E-4EB3-43F7-AAE7-BF73953F28FE}"/>
    <dgm:cxn modelId="{8C8E9478-C84F-47B3-BFE2-71CF597C88A7}" srcId="{72FBD090-67A1-47CA-9B51-2FBB3F71C9D0}" destId="{2BDC8D57-6F86-464F-8A0A-E8ECEB7C18BD}" srcOrd="1" destOrd="0" parTransId="{37BCDDE2-B7A0-4726-91DD-69ABA49EB951}" sibTransId="{377047BE-0EBF-4090-8BF6-C2D65CBBCD0D}"/>
    <dgm:cxn modelId="{E4C36083-D1D7-4E24-AA85-7DA815AB76FA}" type="presOf" srcId="{C193C733-A41B-4F96-B2A7-6A49007B3089}" destId="{ABD61E81-2A39-4C0A-B373-B042AE824142}" srcOrd="0" destOrd="0" presId="urn:microsoft.com/office/officeart/2005/8/layout/vList3#1"/>
    <dgm:cxn modelId="{A2ABBC8D-DEC6-49A0-9F32-C96136B46E33}" type="presOf" srcId="{2BDC8D57-6F86-464F-8A0A-E8ECEB7C18BD}" destId="{7E969376-0CF0-4909-A9C8-FA2497670DBC}" srcOrd="0" destOrd="0" presId="urn:microsoft.com/office/officeart/2005/8/layout/vList3#1"/>
    <dgm:cxn modelId="{7947FE98-BE76-44F6-9C1C-46A20F0300AB}" srcId="{72FBD090-67A1-47CA-9B51-2FBB3F71C9D0}" destId="{54377C85-E85B-4216-BD7F-648B77A00ED1}" srcOrd="0" destOrd="0" parTransId="{6FF0EF95-D3F4-439E-AC36-B5095288FE13}" sibTransId="{F9083BB1-947C-4A5C-9D5C-5E18B7AD35AA}"/>
    <dgm:cxn modelId="{A158619B-1378-4E55-BE48-1A3837673B14}" type="presOf" srcId="{82A9B4F1-100F-4CDA-B1C4-83776A4F7337}" destId="{D34076D5-36B8-4D36-AA8E-6DB1D20F2A08}" srcOrd="0" destOrd="0" presId="urn:microsoft.com/office/officeart/2005/8/layout/vList3#1"/>
    <dgm:cxn modelId="{296507CA-FDCB-4F62-B220-43A9E80AD8B9}" type="presOf" srcId="{54377C85-E85B-4216-BD7F-648B77A00ED1}" destId="{D1FBAC75-6940-4F29-8CB1-4F3B6F0D8997}" srcOrd="0" destOrd="0" presId="urn:microsoft.com/office/officeart/2005/8/layout/vList3#1"/>
    <dgm:cxn modelId="{ADC395F0-3151-42C0-86FC-653F4B1A007D}" srcId="{72FBD090-67A1-47CA-9B51-2FBB3F71C9D0}" destId="{C193C733-A41B-4F96-B2A7-6A49007B3089}" srcOrd="3" destOrd="0" parTransId="{46F10469-9D98-46DE-9F20-041387EF66DE}" sibTransId="{B79179AD-FAFC-417A-90DC-55F196F892D4}"/>
    <dgm:cxn modelId="{D5B1E156-12EF-4F03-8133-564BA4F1E5ED}" type="presParOf" srcId="{3B30DD4B-B868-4332-8E54-93B3909C366F}" destId="{1A272076-109F-42E1-97C5-4E5A02ADAD54}" srcOrd="0" destOrd="0" presId="urn:microsoft.com/office/officeart/2005/8/layout/vList3#1"/>
    <dgm:cxn modelId="{3BF9FE42-EFD5-4B6E-A80E-CD8AFEF22C05}" type="presParOf" srcId="{1A272076-109F-42E1-97C5-4E5A02ADAD54}" destId="{19FA1654-6AD9-4681-B19A-1C97635ABE6E}" srcOrd="0" destOrd="0" presId="urn:microsoft.com/office/officeart/2005/8/layout/vList3#1"/>
    <dgm:cxn modelId="{F425864E-E915-45BF-B807-BA66C568C20D}" type="presParOf" srcId="{1A272076-109F-42E1-97C5-4E5A02ADAD54}" destId="{D1FBAC75-6940-4F29-8CB1-4F3B6F0D8997}" srcOrd="1" destOrd="0" presId="urn:microsoft.com/office/officeart/2005/8/layout/vList3#1"/>
    <dgm:cxn modelId="{47799E59-8CBF-444E-AD1C-80C513A42839}" type="presParOf" srcId="{3B30DD4B-B868-4332-8E54-93B3909C366F}" destId="{65DE9CFA-B569-4066-A143-368032ED8315}" srcOrd="1" destOrd="0" presId="urn:microsoft.com/office/officeart/2005/8/layout/vList3#1"/>
    <dgm:cxn modelId="{4E2AE204-DC8B-4351-A0B9-7A69CBDD319E}" type="presParOf" srcId="{3B30DD4B-B868-4332-8E54-93B3909C366F}" destId="{738D752B-5222-455A-AD12-19BE3877A03E}" srcOrd="2" destOrd="0" presId="urn:microsoft.com/office/officeart/2005/8/layout/vList3#1"/>
    <dgm:cxn modelId="{B943F138-6D42-4C64-943E-B0CF72D712E3}" type="presParOf" srcId="{738D752B-5222-455A-AD12-19BE3877A03E}" destId="{DECE9CB9-0AA1-4E46-9AEB-F7E689BB46D6}" srcOrd="0" destOrd="0" presId="urn:microsoft.com/office/officeart/2005/8/layout/vList3#1"/>
    <dgm:cxn modelId="{2B6903C9-95F9-49B3-8DA5-730F209C2BFF}" type="presParOf" srcId="{738D752B-5222-455A-AD12-19BE3877A03E}" destId="{7E969376-0CF0-4909-A9C8-FA2497670DBC}" srcOrd="1" destOrd="0" presId="urn:microsoft.com/office/officeart/2005/8/layout/vList3#1"/>
    <dgm:cxn modelId="{B9D2A592-B8DE-4624-83FB-2992944A4D84}" type="presParOf" srcId="{3B30DD4B-B868-4332-8E54-93B3909C366F}" destId="{3CF0C6C3-23C2-4D31-AC62-F9E954F80130}" srcOrd="3" destOrd="0" presId="urn:microsoft.com/office/officeart/2005/8/layout/vList3#1"/>
    <dgm:cxn modelId="{360C605E-9E4F-4C21-AD9F-6F44F45EADF2}" type="presParOf" srcId="{3B30DD4B-B868-4332-8E54-93B3909C366F}" destId="{6CDDD56F-98F3-4D47-90CE-ECDDB25F38DA}" srcOrd="4" destOrd="0" presId="urn:microsoft.com/office/officeart/2005/8/layout/vList3#1"/>
    <dgm:cxn modelId="{4C750BD9-E210-42A8-B46B-316FB56095F6}" type="presParOf" srcId="{6CDDD56F-98F3-4D47-90CE-ECDDB25F38DA}" destId="{648A2DC2-0B5B-4514-A12A-8C5B378C83C7}" srcOrd="0" destOrd="0" presId="urn:microsoft.com/office/officeart/2005/8/layout/vList3#1"/>
    <dgm:cxn modelId="{F566B9CB-4144-4520-9297-DADB607F44E1}" type="presParOf" srcId="{6CDDD56F-98F3-4D47-90CE-ECDDB25F38DA}" destId="{D34076D5-36B8-4D36-AA8E-6DB1D20F2A08}" srcOrd="1" destOrd="0" presId="urn:microsoft.com/office/officeart/2005/8/layout/vList3#1"/>
    <dgm:cxn modelId="{6877C2B2-2B32-4329-8117-17F6885AA5C3}" type="presParOf" srcId="{3B30DD4B-B868-4332-8E54-93B3909C366F}" destId="{6D54175E-741E-4879-9196-9A782C190A10}" srcOrd="5" destOrd="0" presId="urn:microsoft.com/office/officeart/2005/8/layout/vList3#1"/>
    <dgm:cxn modelId="{5DD84EF5-80D8-45FC-8756-F694784558CD}" type="presParOf" srcId="{3B30DD4B-B868-4332-8E54-93B3909C366F}" destId="{2B42DA02-59B2-45ED-B21B-7AE7A9B9F9A8}" srcOrd="6" destOrd="0" presId="urn:microsoft.com/office/officeart/2005/8/layout/vList3#1"/>
    <dgm:cxn modelId="{D41A59E0-044D-4118-AC33-3D01EF8342AE}" type="presParOf" srcId="{2B42DA02-59B2-45ED-B21B-7AE7A9B9F9A8}" destId="{74171347-9602-441C-BE79-A11AF375C7DD}" srcOrd="0" destOrd="0" presId="urn:microsoft.com/office/officeart/2005/8/layout/vList3#1"/>
    <dgm:cxn modelId="{B11786C0-BDD0-4286-91F9-473F5577F651}" type="presParOf" srcId="{2B42DA02-59B2-45ED-B21B-7AE7A9B9F9A8}" destId="{ABD61E81-2A39-4C0A-B373-B042AE82414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AC75-6940-4F29-8CB1-4F3B6F0D8997}">
      <dsp:nvSpPr>
        <dsp:cNvPr id="0" name=""/>
        <dsp:cNvSpPr/>
      </dsp:nvSpPr>
      <dsp:spPr>
        <a:xfrm rot="10800000">
          <a:off x="1626096" y="309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Внутренний</a:t>
          </a:r>
        </a:p>
      </dsp:txBody>
      <dsp:txXfrm rot="10800000">
        <a:off x="1886498" y="3090"/>
        <a:ext cx="5161609" cy="1041608"/>
      </dsp:txXfrm>
    </dsp:sp>
    <dsp:sp modelId="{19FA1654-6AD9-4681-B19A-1C97635ABE6E}">
      <dsp:nvSpPr>
        <dsp:cNvPr id="0" name=""/>
        <dsp:cNvSpPr/>
      </dsp:nvSpPr>
      <dsp:spPr>
        <a:xfrm>
          <a:off x="1105292" y="309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376-0CF0-4909-A9C8-FA2497670DBC}">
      <dsp:nvSpPr>
        <dsp:cNvPr id="0" name=""/>
        <dsp:cNvSpPr/>
      </dsp:nvSpPr>
      <dsp:spPr>
        <a:xfrm rot="10800000">
          <a:off x="1626096" y="1355627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Межличностный</a:t>
          </a:r>
        </a:p>
      </dsp:txBody>
      <dsp:txXfrm rot="10800000">
        <a:off x="1886498" y="1355627"/>
        <a:ext cx="5161609" cy="1041608"/>
      </dsp:txXfrm>
    </dsp:sp>
    <dsp:sp modelId="{DECE9CB9-0AA1-4E46-9AEB-F7E689BB46D6}">
      <dsp:nvSpPr>
        <dsp:cNvPr id="0" name=""/>
        <dsp:cNvSpPr/>
      </dsp:nvSpPr>
      <dsp:spPr>
        <a:xfrm>
          <a:off x="1105292" y="1355627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76D5-36B8-4D36-AA8E-6DB1D20F2A08}">
      <dsp:nvSpPr>
        <dsp:cNvPr id="0" name=""/>
        <dsp:cNvSpPr/>
      </dsp:nvSpPr>
      <dsp:spPr>
        <a:xfrm rot="10800000">
          <a:off x="1697396" y="273386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Внутригрупповой</a:t>
          </a:r>
        </a:p>
      </dsp:txBody>
      <dsp:txXfrm rot="10800000">
        <a:off x="1957798" y="2733860"/>
        <a:ext cx="5161609" cy="1041608"/>
      </dsp:txXfrm>
    </dsp:sp>
    <dsp:sp modelId="{648A2DC2-0B5B-4514-A12A-8C5B378C83C7}">
      <dsp:nvSpPr>
        <dsp:cNvPr id="0" name=""/>
        <dsp:cNvSpPr/>
      </dsp:nvSpPr>
      <dsp:spPr>
        <a:xfrm>
          <a:off x="1105292" y="2708163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1E81-2A39-4C0A-B373-B042AE824142}">
      <dsp:nvSpPr>
        <dsp:cNvPr id="0" name=""/>
        <dsp:cNvSpPr/>
      </dsp:nvSpPr>
      <dsp:spPr>
        <a:xfrm rot="10800000">
          <a:off x="1697396" y="4063791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Межгрупповой</a:t>
          </a:r>
        </a:p>
      </dsp:txBody>
      <dsp:txXfrm rot="10800000">
        <a:off x="1957798" y="4063791"/>
        <a:ext cx="5161609" cy="1041608"/>
      </dsp:txXfrm>
    </dsp:sp>
    <dsp:sp modelId="{74171347-9602-441C-BE79-A11AF375C7DD}">
      <dsp:nvSpPr>
        <dsp:cNvPr id="0" name=""/>
        <dsp:cNvSpPr/>
      </dsp:nvSpPr>
      <dsp:spPr>
        <a:xfrm>
          <a:off x="1105292" y="406070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BAC75-6940-4F29-8CB1-4F3B6F0D8997}">
      <dsp:nvSpPr>
        <dsp:cNvPr id="0" name=""/>
        <dsp:cNvSpPr/>
      </dsp:nvSpPr>
      <dsp:spPr>
        <a:xfrm rot="10800000">
          <a:off x="1626096" y="309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Организационные</a:t>
          </a:r>
        </a:p>
      </dsp:txBody>
      <dsp:txXfrm rot="10800000">
        <a:off x="1886498" y="3090"/>
        <a:ext cx="5161609" cy="1041608"/>
      </dsp:txXfrm>
    </dsp:sp>
    <dsp:sp modelId="{19FA1654-6AD9-4681-B19A-1C97635ABE6E}">
      <dsp:nvSpPr>
        <dsp:cNvPr id="0" name=""/>
        <dsp:cNvSpPr/>
      </dsp:nvSpPr>
      <dsp:spPr>
        <a:xfrm>
          <a:off x="1105292" y="309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69376-0CF0-4909-A9C8-FA2497670DBC}">
      <dsp:nvSpPr>
        <dsp:cNvPr id="0" name=""/>
        <dsp:cNvSpPr/>
      </dsp:nvSpPr>
      <dsp:spPr>
        <a:xfrm rot="10800000">
          <a:off x="1626096" y="1355627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Учебные</a:t>
          </a:r>
        </a:p>
      </dsp:txBody>
      <dsp:txXfrm rot="10800000">
        <a:off x="1886498" y="1355627"/>
        <a:ext cx="5161609" cy="1041608"/>
      </dsp:txXfrm>
    </dsp:sp>
    <dsp:sp modelId="{DECE9CB9-0AA1-4E46-9AEB-F7E689BB46D6}">
      <dsp:nvSpPr>
        <dsp:cNvPr id="0" name=""/>
        <dsp:cNvSpPr/>
      </dsp:nvSpPr>
      <dsp:spPr>
        <a:xfrm>
          <a:off x="1105292" y="1355627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076D5-36B8-4D36-AA8E-6DB1D20F2A08}">
      <dsp:nvSpPr>
        <dsp:cNvPr id="0" name=""/>
        <dsp:cNvSpPr/>
      </dsp:nvSpPr>
      <dsp:spPr>
        <a:xfrm rot="10800000">
          <a:off x="1697396" y="2733860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Методические </a:t>
          </a:r>
        </a:p>
      </dsp:txBody>
      <dsp:txXfrm rot="10800000">
        <a:off x="1957798" y="2733860"/>
        <a:ext cx="5161609" cy="1041608"/>
      </dsp:txXfrm>
    </dsp:sp>
    <dsp:sp modelId="{648A2DC2-0B5B-4514-A12A-8C5B378C83C7}">
      <dsp:nvSpPr>
        <dsp:cNvPr id="0" name=""/>
        <dsp:cNvSpPr/>
      </dsp:nvSpPr>
      <dsp:spPr>
        <a:xfrm>
          <a:off x="1105292" y="2708163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61E81-2A39-4C0A-B373-B042AE824142}">
      <dsp:nvSpPr>
        <dsp:cNvPr id="0" name=""/>
        <dsp:cNvSpPr/>
      </dsp:nvSpPr>
      <dsp:spPr>
        <a:xfrm rot="10800000">
          <a:off x="1697396" y="4063791"/>
          <a:ext cx="5422011" cy="104160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321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Коммуникативные</a:t>
          </a:r>
        </a:p>
      </dsp:txBody>
      <dsp:txXfrm rot="10800000">
        <a:off x="1957798" y="4063791"/>
        <a:ext cx="5161609" cy="1041608"/>
      </dsp:txXfrm>
    </dsp:sp>
    <dsp:sp modelId="{74171347-9602-441C-BE79-A11AF375C7DD}">
      <dsp:nvSpPr>
        <dsp:cNvPr id="0" name=""/>
        <dsp:cNvSpPr/>
      </dsp:nvSpPr>
      <dsp:spPr>
        <a:xfrm>
          <a:off x="1105292" y="4060700"/>
          <a:ext cx="1041608" cy="104160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533400"/>
            <a:ext cx="64770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Круглый стол</a:t>
            </a:r>
            <a:br>
              <a:rPr lang="ru-RU" dirty="0"/>
            </a:br>
            <a:r>
              <a:rPr lang="ru-RU" dirty="0"/>
              <a:t>«Создание бесконфликтной среды в образовательном пространстве»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67400"/>
            <a:ext cx="6705600" cy="86843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МАОУ СОШ №279 «Служба примирения»</a:t>
            </a:r>
          </a:p>
          <a:p>
            <a:r>
              <a:rPr lang="ru-RU" sz="1800" dirty="0"/>
              <a:t>Социальный педагог  </a:t>
            </a:r>
            <a:r>
              <a:rPr lang="ru-RU" sz="1800" dirty="0" err="1"/>
              <a:t>Федотовская</a:t>
            </a:r>
            <a:r>
              <a:rPr lang="ru-RU" sz="1800" dirty="0"/>
              <a:t> Елена Александровна</a:t>
            </a:r>
          </a:p>
        </p:txBody>
      </p:sp>
      <p:pic>
        <p:nvPicPr>
          <p:cNvPr id="6" name="Рисунок 5" descr="ecc2f0412424ff0f0579c78b6e04642194ff076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33" t="7778" r="31667" b="12222"/>
          <a:stretch>
            <a:fillRect/>
          </a:stretch>
        </p:blipFill>
        <p:spPr>
          <a:xfrm>
            <a:off x="609600" y="3200400"/>
            <a:ext cx="2057400" cy="259080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429000" y="4038600"/>
            <a:ext cx="2971800" cy="1246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ecc2f0412424ff0f0579c78b6e04642194ff076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048000"/>
            <a:ext cx="2362200" cy="27431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конфликтов: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6368148"/>
              </p:ext>
            </p:extLst>
          </p:nvPr>
        </p:nvGraphicFramePr>
        <p:xfrm>
          <a:off x="612775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17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477307"/>
            <a:ext cx="4724400" cy="2380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153400" cy="2133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2.</a:t>
            </a:r>
            <a:r>
              <a:rPr lang="ru-RU" b="1" dirty="0"/>
              <a:t> Конфликты в образовательном учреждении, примеры, причины, способы решения.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35814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err="1"/>
              <a:t>Станиславова</a:t>
            </a:r>
            <a:r>
              <a:rPr lang="ru-RU" i="1" dirty="0"/>
              <a:t> Анна Витальевна</a:t>
            </a:r>
          </a:p>
          <a:p>
            <a:pPr algn="ctr">
              <a:buNone/>
            </a:pPr>
            <a:r>
              <a:rPr lang="ru-RU" i="1" dirty="0" err="1"/>
              <a:t>Корякова</a:t>
            </a:r>
            <a:r>
              <a:rPr lang="ru-RU" i="1" dirty="0"/>
              <a:t> Ирина Сергеевна</a:t>
            </a:r>
            <a:endParaRPr lang="ru-RU" dirty="0"/>
          </a:p>
          <a:p>
            <a:pPr algn="ctr">
              <a:buNone/>
            </a:pPr>
            <a:r>
              <a:rPr lang="ru-RU" i="1" dirty="0"/>
              <a:t>Фролова Ольга Николаевна</a:t>
            </a:r>
          </a:p>
          <a:p>
            <a:pPr algn="ctr">
              <a:buNone/>
            </a:pPr>
            <a:r>
              <a:rPr lang="ru-RU" i="1" dirty="0" err="1"/>
              <a:t>Маршавина</a:t>
            </a:r>
            <a:r>
              <a:rPr lang="ru-RU" i="1" dirty="0"/>
              <a:t> Анна Александровна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«Учитель – учитель»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pPr lvl="0"/>
            <a:r>
              <a:rPr lang="ru-RU" dirty="0"/>
              <a:t>Разный уровень профессиональной компетенции</a:t>
            </a:r>
          </a:p>
          <a:p>
            <a:pPr lvl="0"/>
            <a:r>
              <a:rPr lang="ru-RU" dirty="0"/>
              <a:t>Создание благоприятного впечатления о себе  имитацией продуктивной деятельности, самореклама</a:t>
            </a:r>
          </a:p>
          <a:p>
            <a:pPr lvl="0"/>
            <a:r>
              <a:rPr lang="ru-RU" dirty="0"/>
              <a:t>Необъективное распределение ресурсов(кабинетов, оргтехники и др.)</a:t>
            </a:r>
          </a:p>
          <a:p>
            <a:pPr lvl="0"/>
            <a:r>
              <a:rPr lang="ru-RU" dirty="0"/>
              <a:t>Неудачный подбор учителей в одной параллели (психологически несовместимы)</a:t>
            </a:r>
          </a:p>
          <a:p>
            <a:pPr lvl="0"/>
            <a:r>
              <a:rPr lang="ru-RU" dirty="0"/>
              <a:t>Косвенное сталкивание учителей (сравнение классов, возвышение одного за счет сравнения с другими)</a:t>
            </a:r>
          </a:p>
          <a:p>
            <a:pPr lvl="0"/>
            <a:r>
              <a:rPr lang="ru-RU" dirty="0"/>
              <a:t>Интриги Деление коллектива на своих и чужих</a:t>
            </a:r>
          </a:p>
          <a:p>
            <a:pPr lvl="0"/>
            <a:r>
              <a:rPr lang="ru-RU" dirty="0"/>
              <a:t>Разница в возрасте, опыте, нравственные и эстетические вкусы разных поколений.</a:t>
            </a:r>
          </a:p>
          <a:p>
            <a:pPr lvl="0"/>
            <a:r>
              <a:rPr lang="ru-RU" dirty="0"/>
              <a:t>Перекладывание на учителя чужих обязанностей</a:t>
            </a:r>
          </a:p>
          <a:p>
            <a:pPr lvl="0"/>
            <a:r>
              <a:rPr lang="ru-RU" dirty="0"/>
              <a:t>Недооценка честолюбия учителя</a:t>
            </a:r>
          </a:p>
          <a:p>
            <a:pPr lvl="0"/>
            <a:r>
              <a:rPr lang="ru-RU" dirty="0"/>
              <a:t>Нарушения стимулирования труда</a:t>
            </a:r>
          </a:p>
          <a:p>
            <a:pPr lvl="0"/>
            <a:r>
              <a:rPr lang="ru-RU" dirty="0"/>
              <a:t>Неравномерная загруженность учителей общественными поручениями</a:t>
            </a:r>
          </a:p>
          <a:p>
            <a:pPr lvl="0"/>
            <a:r>
              <a:rPr lang="ru-RU" dirty="0"/>
              <a:t>Нарушение принципа индивидуального подхода к личности учителя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96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«Учитель – ученик»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sz="4000" dirty="0">
                <a:solidFill>
                  <a:srgbClr val="FF0000"/>
                </a:solidFill>
              </a:rPr>
              <a:t>1. Непрофессионализм учителя. </a:t>
            </a:r>
          </a:p>
          <a:p>
            <a:r>
              <a:rPr lang="ru-RU" dirty="0"/>
              <a:t>Учитель демонстрирует своё превосходство, свой особый статус</a:t>
            </a:r>
          </a:p>
          <a:p>
            <a:r>
              <a:rPr lang="ru-RU" dirty="0"/>
              <a:t>Дискриминация, нарушение педагогической этики.</a:t>
            </a:r>
          </a:p>
          <a:p>
            <a:r>
              <a:rPr lang="ru-RU" dirty="0"/>
              <a:t>Плохая организация класса</a:t>
            </a:r>
          </a:p>
          <a:p>
            <a:r>
              <a:rPr lang="ru-RU" dirty="0"/>
              <a:t>Приказной тон, крик.</a:t>
            </a:r>
          </a:p>
          <a:p>
            <a:r>
              <a:rPr lang="ru-RU" dirty="0"/>
              <a:t>Предвзятое отношение</a:t>
            </a:r>
          </a:p>
          <a:p>
            <a:r>
              <a:rPr lang="ru-RU" dirty="0"/>
              <a:t>Самовольная проверка знаний</a:t>
            </a:r>
          </a:p>
          <a:p>
            <a:r>
              <a:rPr lang="ru-RU" dirty="0"/>
              <a:t>Неумение организовать познавательный интерес</a:t>
            </a:r>
          </a:p>
          <a:p>
            <a:r>
              <a:rPr lang="ru-RU" dirty="0"/>
              <a:t>Навешивание ярлыков</a:t>
            </a:r>
          </a:p>
          <a:p>
            <a:r>
              <a:rPr lang="ru-RU" dirty="0"/>
              <a:t>Акцентирование на проблемах и недостатках ученика</a:t>
            </a:r>
          </a:p>
          <a:p>
            <a:r>
              <a:rPr lang="ru-RU" dirty="0"/>
              <a:t>Неумение организовать занятие</a:t>
            </a:r>
          </a:p>
          <a:p>
            <a:r>
              <a:rPr lang="ru-RU" sz="4000" dirty="0">
                <a:solidFill>
                  <a:srgbClr val="FF0000"/>
                </a:solidFill>
              </a:rPr>
              <a:t>2.Нарушение школьных требований учащимися</a:t>
            </a:r>
          </a:p>
          <a:p>
            <a:r>
              <a:rPr lang="ru-RU" dirty="0"/>
              <a:t>Не готовят домашние задания</a:t>
            </a:r>
          </a:p>
          <a:p>
            <a:r>
              <a:rPr lang="ru-RU" dirty="0"/>
              <a:t>Нарушают дисциплину.</a:t>
            </a:r>
          </a:p>
          <a:p>
            <a:r>
              <a:rPr lang="ru-RU" dirty="0"/>
              <a:t>Пропускают уроки</a:t>
            </a:r>
          </a:p>
          <a:p>
            <a:r>
              <a:rPr lang="ru-RU" sz="4000" dirty="0">
                <a:solidFill>
                  <a:srgbClr val="FF0000"/>
                </a:solidFill>
              </a:rPr>
              <a:t>3.Личностные конфликты (неприязнь)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9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«Учитель – родитель»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Разные уровни общей и педагогической культуры</a:t>
            </a:r>
          </a:p>
          <a:p>
            <a:pPr lvl="0"/>
            <a:r>
              <a:rPr lang="ru-RU" dirty="0"/>
              <a:t>Несогласованность воспитания</a:t>
            </a:r>
          </a:p>
          <a:p>
            <a:pPr lvl="0"/>
            <a:r>
              <a:rPr lang="ru-RU" dirty="0"/>
              <a:t>Непонимание родителями сложности учебно-воспитательного процесса</a:t>
            </a:r>
          </a:p>
          <a:p>
            <a:pPr lvl="0"/>
            <a:r>
              <a:rPr lang="ru-RU" dirty="0"/>
              <a:t>Различия в отношении к ребенку как к личности</a:t>
            </a:r>
          </a:p>
          <a:p>
            <a:pPr lvl="0"/>
            <a:r>
              <a:rPr lang="ru-RU" dirty="0"/>
              <a:t>Отрицательное отношение родителей к школе</a:t>
            </a:r>
          </a:p>
          <a:p>
            <a:pPr lvl="0"/>
            <a:r>
              <a:rPr lang="ru-RU" dirty="0"/>
              <a:t>Иждивенческая позиция семьи Претензии «Школа, а не семья обязана…»</a:t>
            </a:r>
          </a:p>
          <a:p>
            <a:pPr lvl="0"/>
            <a:r>
              <a:rPr lang="ru-RU" dirty="0"/>
              <a:t>Взгляд на учителя как на человека из сферы обслуживания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23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«Ученик-ученик»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Грубость, жестокость</a:t>
            </a:r>
          </a:p>
          <a:p>
            <a:r>
              <a:rPr lang="ru-RU" dirty="0"/>
              <a:t>Борьба за лидерство</a:t>
            </a:r>
          </a:p>
          <a:p>
            <a:r>
              <a:rPr lang="ru-RU" dirty="0"/>
              <a:t>Дефекты развития из-за подавления личности</a:t>
            </a:r>
          </a:p>
          <a:p>
            <a:r>
              <a:rPr lang="ru-RU" dirty="0"/>
              <a:t>Стремление компенсации проблем развития ( побить младшего, отнять сладкое)</a:t>
            </a:r>
          </a:p>
          <a:p>
            <a:r>
              <a:rPr lang="ru-RU" dirty="0"/>
              <a:t>Усвоение негативных стереотипов поведения</a:t>
            </a:r>
          </a:p>
          <a:p>
            <a:r>
              <a:rPr lang="ru-RU" dirty="0"/>
              <a:t>Перегрузки детей, утомляемость</a:t>
            </a:r>
          </a:p>
          <a:p>
            <a:r>
              <a:rPr lang="ru-RU" dirty="0"/>
              <a:t>Смена коллектива(адаптация новичков)</a:t>
            </a:r>
          </a:p>
          <a:p>
            <a:r>
              <a:rPr lang="ru-RU" dirty="0"/>
              <a:t>Несоответствие самооценки с оценкой товарищей</a:t>
            </a:r>
          </a:p>
          <a:p>
            <a:r>
              <a:rPr lang="ru-RU" dirty="0"/>
              <a:t>Неблагоприятная морально-психологическая атмосфера в классе.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96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477307"/>
            <a:ext cx="4724400" cy="2380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153400" cy="2133600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3.</a:t>
            </a:r>
            <a:r>
              <a:rPr lang="ru-RU" b="1" dirty="0"/>
              <a:t> Особенности конфликтного поведения.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67200"/>
            <a:ext cx="35814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Бабич</a:t>
            </a:r>
          </a:p>
          <a:p>
            <a:pPr>
              <a:buNone/>
            </a:pPr>
            <a:r>
              <a:rPr lang="ru-RU" dirty="0"/>
              <a:t>Елена Владимировна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477307"/>
            <a:ext cx="4724400" cy="2380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153400" cy="2133600"/>
          </a:xfrm>
        </p:spPr>
        <p:txBody>
          <a:bodyPr>
            <a:normAutofit/>
          </a:bodyPr>
          <a:lstStyle/>
          <a:p>
            <a:pPr lvl="0" algn="ctr"/>
            <a:r>
              <a:rPr lang="ru-RU" dirty="0"/>
              <a:t>4.</a:t>
            </a:r>
            <a:r>
              <a:rPr lang="ru-RU" b="1" dirty="0"/>
              <a:t> Способы урегулирования конфликтов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67200"/>
            <a:ext cx="3581400" cy="1143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/>
              <a:t>Федотовская</a:t>
            </a:r>
            <a:endParaRPr lang="ru-RU" dirty="0"/>
          </a:p>
          <a:p>
            <a:pPr>
              <a:buNone/>
            </a:pPr>
            <a:r>
              <a:rPr lang="ru-RU" dirty="0"/>
              <a:t>Елена Александровна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Стили поведения в конфликте: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приспособление,</a:t>
            </a:r>
          </a:p>
          <a:p>
            <a:pPr lvl="0"/>
            <a:r>
              <a:rPr lang="ru-RU" dirty="0"/>
              <a:t>компромисс, </a:t>
            </a:r>
          </a:p>
          <a:p>
            <a:pPr lvl="0"/>
            <a:r>
              <a:rPr lang="ru-RU" dirty="0"/>
              <a:t>сотрудничество,</a:t>
            </a:r>
          </a:p>
          <a:p>
            <a:pPr lvl="0"/>
            <a:r>
              <a:rPr lang="ru-RU" dirty="0"/>
              <a:t>игнорирование,</a:t>
            </a:r>
          </a:p>
          <a:p>
            <a:pPr lvl="0"/>
            <a:r>
              <a:rPr lang="ru-RU" dirty="0"/>
              <a:t>соперничество или конкуренция. </a:t>
            </a:r>
          </a:p>
          <a:p>
            <a:endParaRPr lang="ru-RU" dirty="0"/>
          </a:p>
        </p:txBody>
      </p:sp>
      <p:pic>
        <p:nvPicPr>
          <p:cNvPr id="4" name="Рисунок 3" descr="5824452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419600"/>
            <a:ext cx="4483100" cy="22758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Стиль конкуренции, соперничества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172200" cy="4953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Педагог, обладающий сильной волей, достаточным авторитетом, властью, не очень заинтересованный в сотрудничестве с учащимся и стремящийся в первую очередь удовлетворить собственные интересы.</a:t>
            </a:r>
          </a:p>
          <a:p>
            <a:r>
              <a:rPr lang="ru-RU" dirty="0"/>
              <a:t>исход конфликта очень важен для вас</a:t>
            </a:r>
          </a:p>
          <a:p>
            <a:r>
              <a:rPr lang="ru-RU" dirty="0"/>
              <a:t>должны принять непопулярное решение</a:t>
            </a:r>
          </a:p>
          <a:p>
            <a:r>
              <a:rPr lang="ru-RU" dirty="0"/>
              <a:t>должны принять непопулярное решение</a:t>
            </a:r>
          </a:p>
        </p:txBody>
      </p:sp>
      <p:pic>
        <p:nvPicPr>
          <p:cNvPr id="4" name="Рисунок 3" descr="783673cf080ec7ac459c9983aa6232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447800"/>
            <a:ext cx="3411216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4477307"/>
            <a:ext cx="4724400" cy="2380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153400" cy="21336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/>
              <a:t>1.</a:t>
            </a:r>
            <a:r>
              <a:rPr lang="ru-RU" b="1" dirty="0"/>
              <a:t> Причины конфликтных отношений в школе и особенности конфликтного поведения.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67200"/>
            <a:ext cx="3581400" cy="1143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/>
              <a:t>Федотовская</a:t>
            </a:r>
            <a:endParaRPr lang="ru-RU" dirty="0"/>
          </a:p>
          <a:p>
            <a:pPr>
              <a:buNone/>
            </a:pPr>
            <a:r>
              <a:rPr lang="ru-RU" dirty="0"/>
              <a:t>Елена Александровна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сотрудничества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5029200"/>
          </a:xfrm>
        </p:spPr>
        <p:txBody>
          <a:bodyPr>
            <a:normAutofit/>
          </a:bodyPr>
          <a:lstStyle/>
          <a:p>
            <a:r>
              <a:rPr lang="ru-RU" dirty="0"/>
              <a:t>требует умения объяснять свои желания, выслушивать друг друга, сдерживать свои эмоции.</a:t>
            </a:r>
          </a:p>
          <a:p>
            <a:r>
              <a:rPr lang="ru-RU" dirty="0"/>
              <a:t>стороны способны выслушать друг друга и изложить суть своих интересов.</a:t>
            </a:r>
          </a:p>
          <a:p>
            <a:r>
              <a:rPr lang="ru-RU" dirty="0"/>
              <a:t>необходимо найти общее решение</a:t>
            </a:r>
          </a:p>
        </p:txBody>
      </p:sp>
      <p:pic>
        <p:nvPicPr>
          <p:cNvPr id="4" name="Рисунок 3" descr="538770_10151203088667938_100603287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32766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9901287_figures2.png"/>
          <p:cNvPicPr>
            <a:picLocks noChangeAspect="1"/>
          </p:cNvPicPr>
          <p:nvPr/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7239000" y="3961470"/>
            <a:ext cx="1752600" cy="2725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компромисса.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ru-RU" dirty="0"/>
              <a:t>Стороны стремятся урегулировать разногласия при взаимных уступках. Обе стороны хотят одного и того же, но знают, что одновременно это невыполнимо.</a:t>
            </a:r>
          </a:p>
          <a:p>
            <a:r>
              <a:rPr lang="ru-RU" dirty="0"/>
              <a:t>обе стороны имеют одинаково убедительные аргументы</a:t>
            </a:r>
          </a:p>
          <a:p>
            <a:r>
              <a:rPr lang="ru-RU" dirty="0"/>
              <a:t> вас может устроить временное решение</a:t>
            </a:r>
          </a:p>
          <a:p>
            <a:r>
              <a:rPr lang="ru-RU" dirty="0"/>
              <a:t>удовлетворение вашего желания имеет для вас не слишком большое значение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05.jpg"/>
          <p:cNvPicPr>
            <a:picLocks noChangeAspect="1"/>
          </p:cNvPicPr>
          <p:nvPr/>
        </p:nvPicPr>
        <p:blipFill>
          <a:blip r:embed="rId2" cstate="print"/>
          <a:srcRect l="8667" t="34681" r="14000" b="9149"/>
          <a:stretch>
            <a:fillRect/>
          </a:stretch>
        </p:blipFill>
        <p:spPr>
          <a:xfrm>
            <a:off x="4267200" y="4038600"/>
            <a:ext cx="4419600" cy="251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Стиль уклонения.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когда затрагиваемая проблема не столь важна для вас, вы не отстаиваете свои права, не сотрудничаете ни с кем для выработки решения и не хотите тратить время и силы на ее решение.</a:t>
            </a:r>
          </a:p>
          <a:p>
            <a:r>
              <a:rPr lang="ru-RU" dirty="0"/>
              <a:t>у вас мало власти для решения проблемы</a:t>
            </a:r>
          </a:p>
          <a:p>
            <a:r>
              <a:rPr lang="ru-RU" dirty="0"/>
              <a:t>хотите выиграть время, чтобы изучить ситуацию и получить дополнительную информацию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Стиль приспособления.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438400"/>
            <a:ext cx="8153400" cy="41148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/>
              <a:t>Это стиль пассивного поведения.–</a:t>
            </a:r>
          </a:p>
          <a:p>
            <a:pPr fontAlgn="base">
              <a:buNone/>
            </a:pPr>
            <a:r>
              <a:rPr lang="ru-RU" dirty="0"/>
              <a:t>предмет разногласия не важен для вас</a:t>
            </a:r>
          </a:p>
          <a:p>
            <a:r>
              <a:rPr lang="ru-RU" dirty="0"/>
              <a:t>– считаете, что лучше сохранить добрые отношения с другими людьми, чем отстаивать собственную точку зрения; </a:t>
            </a:r>
          </a:p>
          <a:p>
            <a:r>
              <a:rPr lang="ru-RU" dirty="0"/>
              <a:t>– осознаете, что правда не на вашей стороне; </a:t>
            </a:r>
          </a:p>
          <a:p>
            <a:r>
              <a:rPr lang="ru-RU" dirty="0"/>
              <a:t>– чувствуете, что у вас недостаточно власти или шансов победить.</a:t>
            </a:r>
          </a:p>
        </p:txBody>
      </p:sp>
      <p:pic>
        <p:nvPicPr>
          <p:cNvPr id="4" name="Рисунок 3" descr="6311_html_m2a21e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200" y="228600"/>
            <a:ext cx="27178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разрешения конфликтной ситуации: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410200" cy="4953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1.Признать существование конфликта. </a:t>
            </a:r>
          </a:p>
          <a:p>
            <a:r>
              <a:rPr lang="ru-RU" dirty="0"/>
              <a:t>2. Определить возможность переговоров. </a:t>
            </a:r>
          </a:p>
          <a:p>
            <a:r>
              <a:rPr lang="ru-RU" dirty="0"/>
              <a:t>3. Выявить круг вопросов. Согласовать процедуру переговоров. </a:t>
            </a:r>
          </a:p>
          <a:p>
            <a:r>
              <a:rPr lang="ru-RU" dirty="0"/>
              <a:t>4.Выявить точки  разногласия и сближения. Разработать варианты решений. </a:t>
            </a:r>
          </a:p>
          <a:p>
            <a:r>
              <a:rPr lang="ru-RU" dirty="0"/>
              <a:t>5. Принять согласованное решение. </a:t>
            </a:r>
          </a:p>
          <a:p>
            <a:r>
              <a:rPr lang="ru-RU" dirty="0"/>
              <a:t>6.Реализовать принятое решение на практике.</a:t>
            </a:r>
          </a:p>
        </p:txBody>
      </p:sp>
      <p:pic>
        <p:nvPicPr>
          <p:cNvPr id="4" name="Рисунок 3" descr="ConflictRes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09800"/>
            <a:ext cx="2788576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Разрешение конфликта.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Определить зоны напряженности</a:t>
            </a:r>
          </a:p>
          <a:p>
            <a:pPr lvl="0"/>
            <a:r>
              <a:rPr lang="ru-RU" dirty="0"/>
              <a:t>Локализовать конфликт</a:t>
            </a:r>
          </a:p>
          <a:p>
            <a:pPr lvl="0"/>
            <a:r>
              <a:rPr lang="ru-RU" dirty="0"/>
              <a:t>Выявить лидера.</a:t>
            </a:r>
          </a:p>
          <a:p>
            <a:pPr lvl="0"/>
            <a:r>
              <a:rPr lang="ru-RU" dirty="0"/>
              <a:t>Определить собственную роль и вину.</a:t>
            </a:r>
          </a:p>
          <a:p>
            <a:pPr lvl="0"/>
            <a:r>
              <a:rPr lang="ru-RU" dirty="0"/>
              <a:t>Воздействовать на участников, ослабить их эмоциональное напряжение</a:t>
            </a:r>
          </a:p>
          <a:p>
            <a:pPr lvl="0"/>
            <a:r>
              <a:rPr lang="ru-RU" dirty="0"/>
              <a:t>Проанализировать ситуацию</a:t>
            </a:r>
          </a:p>
          <a:p>
            <a:pPr lvl="0"/>
            <a:r>
              <a:rPr lang="ru-RU" dirty="0"/>
              <a:t>Изолировать участников, ограничить их взаимодействие</a:t>
            </a:r>
          </a:p>
          <a:p>
            <a:pPr lvl="0"/>
            <a:r>
              <a:rPr lang="ru-RU" dirty="0"/>
              <a:t> Организовать совместное обсуждение конфликта.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f82a8f9afbae.jpg"/>
          <p:cNvPicPr>
            <a:picLocks noChangeAspect="1"/>
          </p:cNvPicPr>
          <p:nvPr/>
        </p:nvPicPr>
        <p:blipFill>
          <a:blip r:embed="rId2" cstate="print"/>
          <a:srcRect t="10088"/>
          <a:stretch>
            <a:fillRect/>
          </a:stretch>
        </p:blipFill>
        <p:spPr>
          <a:xfrm>
            <a:off x="6477000" y="0"/>
            <a:ext cx="2514600" cy="17239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3200400"/>
            <a:ext cx="8153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rgbClr val="FF0000"/>
                </a:solidFill>
              </a:rPr>
              <a:t>Основные пути урегулирования конфликтов:</a:t>
            </a:r>
          </a:p>
          <a:p>
            <a:r>
              <a:rPr lang="ru-RU" dirty="0"/>
              <a:t>1 Переговоры.</a:t>
            </a:r>
          </a:p>
          <a:p>
            <a:r>
              <a:rPr lang="ru-RU" dirty="0"/>
              <a:t>2. Посредничество.</a:t>
            </a:r>
          </a:p>
          <a:p>
            <a:r>
              <a:rPr lang="ru-RU" dirty="0"/>
              <a:t>3. Арбитраж (обращение к третьей стороне, исполнение её решений)</a:t>
            </a:r>
          </a:p>
          <a:p>
            <a:endParaRPr lang="ru-RU" dirty="0"/>
          </a:p>
        </p:txBody>
      </p:sp>
      <p:pic>
        <p:nvPicPr>
          <p:cNvPr id="4" name="Рисунок 3" descr="ecc2f0412424ff0f0579c78b6e04642194ff0765.jpg"/>
          <p:cNvPicPr>
            <a:picLocks noChangeAspect="1"/>
          </p:cNvPicPr>
          <p:nvPr/>
        </p:nvPicPr>
        <p:blipFill>
          <a:blip r:embed="rId2" cstate="print"/>
          <a:srcRect l="28333" t="7778" r="31667" b="12222"/>
          <a:stretch>
            <a:fillRect/>
          </a:stretch>
        </p:blipFill>
        <p:spPr>
          <a:xfrm>
            <a:off x="533400" y="228600"/>
            <a:ext cx="1727200" cy="2590800"/>
          </a:xfrm>
          <a:prstGeom prst="rect">
            <a:avLst/>
          </a:prstGeom>
        </p:spPr>
      </p:pic>
      <p:pic>
        <p:nvPicPr>
          <p:cNvPr id="5" name="Рисунок 4" descr="ecc2f0412424ff0f0579c78b6e04642194ff0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04800"/>
            <a:ext cx="1727200" cy="2743199"/>
          </a:xfrm>
          <a:prstGeom prst="rect">
            <a:avLst/>
          </a:prstGeom>
        </p:spPr>
      </p:pic>
      <p:pic>
        <p:nvPicPr>
          <p:cNvPr id="6" name="Рисунок 5" descr="ecc2f0412424ff0f0579c78b6e04642194ff0765.jpg"/>
          <p:cNvPicPr>
            <a:picLocks noChangeAspect="1"/>
          </p:cNvPicPr>
          <p:nvPr/>
        </p:nvPicPr>
        <p:blipFill>
          <a:blip r:embed="rId4" cstate="print"/>
          <a:srcRect b="2778"/>
          <a:stretch>
            <a:fillRect/>
          </a:stretch>
        </p:blipFill>
        <p:spPr>
          <a:xfrm>
            <a:off x="3657600" y="152400"/>
            <a:ext cx="1727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26301-peregovory-delovye-partn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765294"/>
            <a:ext cx="2933700" cy="20927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5410200"/>
          </a:xfrm>
        </p:spPr>
        <p:txBody>
          <a:bodyPr>
            <a:normAutofit/>
          </a:bodyPr>
          <a:lstStyle/>
          <a:p>
            <a:r>
              <a:rPr lang="ru-RU" dirty="0"/>
              <a:t>Полностью разрешенным считается тот конфликт, база которого исчерпана и конфликтная ситуация исчезла. </a:t>
            </a:r>
          </a:p>
          <a:p>
            <a:r>
              <a:rPr lang="ru-RU" dirty="0"/>
              <a:t>Если же конфликтная ситуация изменилась, то конфликт развивается далее.  </a:t>
            </a:r>
          </a:p>
          <a:p>
            <a:r>
              <a:rPr lang="ru-RU" dirty="0"/>
              <a:t>Возможны 4 исхода конфликта:</a:t>
            </a:r>
          </a:p>
          <a:p>
            <a:r>
              <a:rPr lang="ru-RU" dirty="0"/>
              <a:t> подчинение,</a:t>
            </a:r>
          </a:p>
          <a:p>
            <a:r>
              <a:rPr lang="ru-RU" dirty="0"/>
              <a:t> компромисс,</a:t>
            </a:r>
          </a:p>
          <a:p>
            <a:r>
              <a:rPr lang="ru-RU" dirty="0"/>
              <a:t> бегство,</a:t>
            </a:r>
          </a:p>
          <a:p>
            <a:r>
              <a:rPr lang="ru-RU" dirty="0"/>
              <a:t> интеграция.</a:t>
            </a:r>
          </a:p>
          <a:p>
            <a:endParaRPr lang="ru-RU" dirty="0"/>
          </a:p>
        </p:txBody>
      </p:sp>
      <p:pic>
        <p:nvPicPr>
          <p:cNvPr id="5" name="Рисунок 4" descr="0000026301-peregovory-delovye-partn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505200"/>
            <a:ext cx="4136972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Понятие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Конфликт (от лат. </a:t>
            </a:r>
            <a:r>
              <a:rPr lang="ru-RU" dirty="0" err="1"/>
              <a:t>conflictus</a:t>
            </a:r>
            <a:r>
              <a:rPr lang="ru-RU" dirty="0"/>
              <a:t> – столкновение) – это столкновение противоположно направленных целей, интересов, позиций, мнений, точек зрения, взглядов.</a:t>
            </a:r>
          </a:p>
        </p:txBody>
      </p:sp>
      <p:pic>
        <p:nvPicPr>
          <p:cNvPr id="4" name="Рисунок 3" descr="full_1359101346.jpg"/>
          <p:cNvPicPr>
            <a:picLocks noChangeAspect="1"/>
          </p:cNvPicPr>
          <p:nvPr/>
        </p:nvPicPr>
        <p:blipFill>
          <a:blip r:embed="rId2" cstate="print"/>
          <a:srcRect b="4667"/>
          <a:stretch>
            <a:fillRect/>
          </a:stretch>
        </p:blipFill>
        <p:spPr>
          <a:xfrm>
            <a:off x="914400" y="3581400"/>
            <a:ext cx="6553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105400"/>
          </a:xfrm>
        </p:spPr>
        <p:txBody>
          <a:bodyPr>
            <a:normAutofit/>
          </a:bodyPr>
          <a:lstStyle/>
          <a:p>
            <a:r>
              <a:rPr lang="ru-RU" i="1" dirty="0"/>
              <a:t>«Конфликт между педагогом и ребенком, между учителем и родителями, педагогом и коллективом – большая беда школы. Чаще всего конфликт возникает тогда, когда учитель думает о ребенке несправедливо. Думайте о ребенке справедливо – и конфликтов не будет. Умение избежать конфликт – одна из составных частей педагогической мудрости учителя. Предупреждая конфликт, педагог не только сохраняет, но и создает воспитательную силу коллектива».                                     В. А. Сухомлинский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7377_222183247803353_16065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114800"/>
            <a:ext cx="3160651" cy="2209800"/>
          </a:xfrm>
          <a:prstGeom prst="rect">
            <a:avLst/>
          </a:prstGeom>
        </p:spPr>
      </p:pic>
      <p:pic>
        <p:nvPicPr>
          <p:cNvPr id="4" name="Рисунок 3" descr="267377_222183247803353_1606577_n.jpg"/>
          <p:cNvPicPr>
            <a:picLocks noChangeAspect="1"/>
          </p:cNvPicPr>
          <p:nvPr/>
        </p:nvPicPr>
        <p:blipFill>
          <a:blip r:embed="rId3" cstate="print"/>
          <a:srcRect l="8511" r="6383"/>
          <a:stretch>
            <a:fillRect/>
          </a:stretch>
        </p:blipFill>
        <p:spPr>
          <a:xfrm>
            <a:off x="5867400" y="1676400"/>
            <a:ext cx="3048000" cy="2209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конфликта: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6629400" cy="4495800"/>
          </a:xfrm>
        </p:spPr>
        <p:txBody>
          <a:bodyPr>
            <a:normAutofit/>
          </a:bodyPr>
          <a:lstStyle/>
          <a:p>
            <a:r>
              <a:rPr lang="ru-RU" dirty="0"/>
              <a:t>Проблемы восприятия информации.</a:t>
            </a:r>
          </a:p>
          <a:p>
            <a:r>
              <a:rPr lang="ru-RU" dirty="0"/>
              <a:t>Проблемы и барьеры общения .</a:t>
            </a:r>
          </a:p>
          <a:p>
            <a:r>
              <a:rPr lang="ru-RU" dirty="0"/>
              <a:t>Эмоциональные барьеры</a:t>
            </a:r>
          </a:p>
          <a:p>
            <a:pPr lvl="0"/>
            <a:r>
              <a:rPr lang="ru-RU" dirty="0"/>
              <a:t>Личная неприязнь, несовместимость.</a:t>
            </a:r>
          </a:p>
          <a:p>
            <a:r>
              <a:rPr lang="ru-RU" dirty="0"/>
              <a:t>Возрастные отличия .</a:t>
            </a:r>
          </a:p>
          <a:p>
            <a:r>
              <a:rPr lang="ru-RU" dirty="0"/>
              <a:t>Профессиональная деятельность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Типы конфликтов: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Конфликт в педагогической деятельности часто проявляется как стремление учителя утвердить свою позицию и как протест ученика против несправедливого наказания, неправильной оценки его деятельности, поступка.</a:t>
            </a:r>
          </a:p>
        </p:txBody>
      </p:sp>
      <p:pic>
        <p:nvPicPr>
          <p:cNvPr id="4" name="Рисунок 3" descr="full_1359101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657600"/>
            <a:ext cx="1824990" cy="2819400"/>
          </a:xfrm>
          <a:prstGeom prst="rect">
            <a:avLst/>
          </a:prstGeom>
        </p:spPr>
      </p:pic>
      <p:pic>
        <p:nvPicPr>
          <p:cNvPr id="5" name="Рисунок 4" descr="full_1359101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91000"/>
            <a:ext cx="2819400" cy="2451651"/>
          </a:xfrm>
          <a:prstGeom prst="rect">
            <a:avLst/>
          </a:prstGeom>
        </p:spPr>
      </p:pic>
      <p:pic>
        <p:nvPicPr>
          <p:cNvPr id="6" name="Рисунок 5" descr="full_1359101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4191000"/>
            <a:ext cx="2971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конфликтов в школе: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 lvl="0"/>
            <a:r>
              <a:rPr lang="ru-RU" dirty="0"/>
              <a:t>Падение престижа педагогической профессии</a:t>
            </a:r>
          </a:p>
          <a:p>
            <a:pPr lvl="0"/>
            <a:r>
              <a:rPr lang="ru-RU" dirty="0"/>
              <a:t>Авторитарность в школьном управлении</a:t>
            </a:r>
          </a:p>
          <a:p>
            <a:pPr lvl="0"/>
            <a:r>
              <a:rPr lang="ru-RU" dirty="0"/>
              <a:t>Невротический стиль общения в семьях</a:t>
            </a:r>
          </a:p>
          <a:p>
            <a:pPr lvl="0"/>
            <a:r>
              <a:rPr lang="ru-RU" dirty="0"/>
              <a:t>Слабая психологическая подготовка учителей</a:t>
            </a:r>
          </a:p>
          <a:p>
            <a:pPr lvl="0"/>
            <a:r>
              <a:rPr lang="ru-RU" dirty="0"/>
              <a:t>Неумение управлять конфликтами</a:t>
            </a:r>
          </a:p>
          <a:p>
            <a:pPr lvl="0"/>
            <a:r>
              <a:rPr lang="ru-RU" dirty="0"/>
              <a:t>Специфика педагогической работы (сильное психическое напряжение, быстрое изнашивание эмоциональной сферы личности)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конфликтов в школе: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752600"/>
            <a:ext cx="7848600" cy="5105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– Консерватизм и стереотипность в выборе воспитательных методов и средств.</a:t>
            </a:r>
          </a:p>
          <a:p>
            <a:r>
              <a:rPr lang="ru-RU" dirty="0"/>
              <a:t> – Учителем оценивается не отдельный поступок ученика, а его личность.</a:t>
            </a:r>
          </a:p>
          <a:p>
            <a:r>
              <a:rPr lang="ru-RU" dirty="0"/>
              <a:t>– Учитель затрудняется провести анализ возникшей ситуации, торопится строго наказать ученика.</a:t>
            </a:r>
          </a:p>
          <a:p>
            <a:r>
              <a:rPr lang="ru-RU" dirty="0"/>
              <a:t>Характер отношений, которые сложились между учителем и отдельными учениками; личностные качества и нестандартное поведение учеников. </a:t>
            </a:r>
          </a:p>
          <a:p>
            <a:r>
              <a:rPr lang="ru-RU" dirty="0"/>
              <a:t>– Личностные качества учителя (раздражительность, грубость, мстительность, самодовольство, беспомощность); настроение учителя при взаимодействии с учениками; жизненное неблагополучие учителя.</a:t>
            </a:r>
          </a:p>
          <a:p>
            <a:endParaRPr lang="ru-RU" dirty="0"/>
          </a:p>
        </p:txBody>
      </p:sp>
      <p:pic>
        <p:nvPicPr>
          <p:cNvPr id="4" name="Рисунок 3" descr="65246722_1286970550_funny_0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028950"/>
            <a:ext cx="1828800" cy="3829050"/>
          </a:xfrm>
          <a:prstGeom prst="rect">
            <a:avLst/>
          </a:prstGeom>
        </p:spPr>
      </p:pic>
      <p:pic>
        <p:nvPicPr>
          <p:cNvPr id="5" name="Рисунок 4" descr="65246722_1286970550_funny_0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381000"/>
            <a:ext cx="1143000" cy="215152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748</TotalTime>
  <Words>1065</Words>
  <Application>Microsoft Office PowerPoint</Application>
  <PresentationFormat>Экран (4:3)</PresentationFormat>
  <Paragraphs>159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Calibri</vt:lpstr>
      <vt:lpstr>Tw Cen MT</vt:lpstr>
      <vt:lpstr>Wingdings</vt:lpstr>
      <vt:lpstr>Wingdings 2</vt:lpstr>
      <vt:lpstr>Обычная</vt:lpstr>
      <vt:lpstr>Круглый стол «Создание бесконфликтной среды в образовательном пространстве»</vt:lpstr>
      <vt:lpstr>1. Причины конфликтных отношений в школе и особенности конфликтного поведения. </vt:lpstr>
      <vt:lpstr>Понятие конфликта:</vt:lpstr>
      <vt:lpstr>Презентация PowerPoint</vt:lpstr>
      <vt:lpstr>Причины конфликта:</vt:lpstr>
      <vt:lpstr>Типы конфликтов:</vt:lpstr>
      <vt:lpstr>Презентация PowerPoint</vt:lpstr>
      <vt:lpstr>Причины конфликтов в школе:</vt:lpstr>
      <vt:lpstr>Причины конфликтов в школе:</vt:lpstr>
      <vt:lpstr>Виды конфликтов:</vt:lpstr>
      <vt:lpstr>2. Конфликты в образовательном учреждении, примеры, причины, способы решения. </vt:lpstr>
      <vt:lpstr>«Учитель – учитель»</vt:lpstr>
      <vt:lpstr>«Учитель – ученик»</vt:lpstr>
      <vt:lpstr>«Учитель – родитель»</vt:lpstr>
      <vt:lpstr>«Ученик-ученик»</vt:lpstr>
      <vt:lpstr>3. Особенности конфликтного поведения. </vt:lpstr>
      <vt:lpstr>4. Способы урегулирования конфликтов </vt:lpstr>
      <vt:lpstr>Стили поведения в конфликте:</vt:lpstr>
      <vt:lpstr>Стиль конкуренции, соперничества</vt:lpstr>
      <vt:lpstr>Стиль сотрудничества </vt:lpstr>
      <vt:lpstr>Стиль компромисса.</vt:lpstr>
      <vt:lpstr>Стиль уклонения.</vt:lpstr>
      <vt:lpstr>Стиль приспособления.</vt:lpstr>
      <vt:lpstr>Схема разрешения конфликтной ситуации: </vt:lpstr>
      <vt:lpstr>Разрешение конфликта.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 пути разрешения конфликта в образовательной среде</dc:title>
  <dc:creator>Asus</dc:creator>
  <cp:lastModifiedBy>Андрей Федотовский</cp:lastModifiedBy>
  <cp:revision>65</cp:revision>
  <dcterms:created xsi:type="dcterms:W3CDTF">2014-01-14T15:18:54Z</dcterms:created>
  <dcterms:modified xsi:type="dcterms:W3CDTF">2024-03-06T13:53:46Z</dcterms:modified>
</cp:coreProperties>
</file>