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92" r:id="rId15"/>
    <p:sldId id="293" r:id="rId16"/>
    <p:sldId id="294" r:id="rId17"/>
    <p:sldId id="284" r:id="rId18"/>
    <p:sldId id="286" r:id="rId19"/>
    <p:sldId id="287" r:id="rId20"/>
    <p:sldId id="288" r:id="rId21"/>
    <p:sldId id="290" r:id="rId22"/>
    <p:sldId id="289" r:id="rId23"/>
    <p:sldId id="271" r:id="rId24"/>
    <p:sldId id="272" r:id="rId25"/>
    <p:sldId id="285" r:id="rId26"/>
    <p:sldId id="273" r:id="rId27"/>
    <p:sldId id="295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Правила поведения учащихся </a:t>
            </a:r>
            <a:br>
              <a:rPr lang="ru-RU" dirty="0"/>
            </a:br>
            <a:r>
              <a:rPr lang="ru-RU" dirty="0"/>
              <a:t>МАОУ СОШ №279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200" y="5562600"/>
            <a:ext cx="5114778" cy="1101248"/>
          </a:xfrm>
        </p:spPr>
        <p:txBody>
          <a:bodyPr/>
          <a:lstStyle/>
          <a:p>
            <a:r>
              <a:rPr lang="ru-RU" dirty="0"/>
              <a:t>Автор: Социальный педагог </a:t>
            </a:r>
            <a:r>
              <a:rPr lang="ru-RU" dirty="0" err="1"/>
              <a:t>Федотовская</a:t>
            </a:r>
            <a:r>
              <a:rPr lang="ru-RU" dirty="0"/>
              <a:t> Елена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68967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81534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2060945_rrrrr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2061040_rrrrr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2061052_rrrrr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Pictures\мои интересные картинки\школа\для презентаций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7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us\Pictures\мои интересные картинки\школа\для презентаций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Asus\Pictures\мои интересные картинки\школа\для презентаций\60769295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3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1351765472_slay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Pictures\мои интересные картинки\школа\для презентаций\0004-004-Pravila-povedenija-v-shkol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029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Pictures\мои интересные картинки\школа\Для портфолио\19322540541040630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980"/>
          <a:stretch>
            <a:fillRect/>
          </a:stretch>
        </p:blipFill>
        <p:spPr bwMode="auto">
          <a:xfrm>
            <a:off x="457200" y="228600"/>
            <a:ext cx="3617027" cy="3276600"/>
          </a:xfrm>
          <a:prstGeom prst="rect">
            <a:avLst/>
          </a:prstGeom>
          <a:noFill/>
        </p:spPr>
      </p:pic>
      <p:pic>
        <p:nvPicPr>
          <p:cNvPr id="5" name="Picture 2" descr="C:\Users\Asus\Pictures\мои интересные картинки\школа\Для портфолио\1932254054104063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81400"/>
            <a:ext cx="3778630" cy="2971800"/>
          </a:xfrm>
          <a:prstGeom prst="rect">
            <a:avLst/>
          </a:prstGeom>
          <a:noFill/>
        </p:spPr>
      </p:pic>
      <p:pic>
        <p:nvPicPr>
          <p:cNvPr id="6" name="Picture 2" descr="C:\Users\Asus\Pictures\мои интересные картинки\школа\Для портфолио\193225405410406308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91000" y="533400"/>
            <a:ext cx="3617027" cy="2887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sus\Pictures\мои интересные картинки\школа\для презентаций\конфликт\pozdravlenie-klassnomu-rukovoditelyu-ot-klass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680"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>
            <a:normAutofit/>
          </a:bodyPr>
          <a:lstStyle/>
          <a:p>
            <a:r>
              <a:rPr lang="ru-RU" dirty="0"/>
              <a:t>КЛАСС – это объединение людей, где «Я» каждого превращается в общее «МЫ»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Поступай по отношению к другим так, как ты бы хотел, чтобы поступили по отношению к тебе! </a:t>
            </a:r>
          </a:p>
        </p:txBody>
      </p:sp>
      <p:pic>
        <p:nvPicPr>
          <p:cNvPr id="6" name="Рисунок 5" descr="940349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524000"/>
            <a:ext cx="2226832" cy="2057400"/>
          </a:xfrm>
          <a:prstGeom prst="rect">
            <a:avLst/>
          </a:prstGeom>
        </p:spPr>
      </p:pic>
      <p:pic>
        <p:nvPicPr>
          <p:cNvPr id="7" name="Рисунок 6" descr="940349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2209800" cy="2298192"/>
          </a:xfrm>
          <a:prstGeom prst="rect">
            <a:avLst/>
          </a:prstGeom>
        </p:spPr>
      </p:pic>
      <p:pic>
        <p:nvPicPr>
          <p:cNvPr id="8" name="Рисунок 7" descr="94034906.jpg"/>
          <p:cNvPicPr>
            <a:picLocks noChangeAspect="1"/>
          </p:cNvPicPr>
          <p:nvPr/>
        </p:nvPicPr>
        <p:blipFill>
          <a:blip r:embed="rId4"/>
          <a:srcRect l="19512"/>
          <a:stretch>
            <a:fillRect/>
          </a:stretch>
        </p:blipFill>
        <p:spPr>
          <a:xfrm>
            <a:off x="3048000" y="2971800"/>
            <a:ext cx="2514600" cy="2308522"/>
          </a:xfrm>
          <a:prstGeom prst="rect">
            <a:avLst/>
          </a:prstGeom>
        </p:spPr>
      </p:pic>
      <p:pic>
        <p:nvPicPr>
          <p:cNvPr id="12" name="Рисунок 11" descr="94034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1435248"/>
            <a:ext cx="2514600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/>
          <a:lstStyle/>
          <a:p>
            <a:r>
              <a:rPr lang="ru-RU" dirty="0"/>
              <a:t>Вежливость, доброжелательность, дружелюбие в отношениях должны быть взаимными, то есть исходить от каждого. Вырабатывайте в себе такие качества!</a:t>
            </a:r>
          </a:p>
          <a:p>
            <a:r>
              <a:rPr lang="ru-RU" dirty="0"/>
              <a:t>Не допускайте ссор, криков, драк, обид, брани, угроз. Это унижает человека.</a:t>
            </a:r>
          </a:p>
        </p:txBody>
      </p:sp>
      <p:pic>
        <p:nvPicPr>
          <p:cNvPr id="4" name="Рисунок 3" descr="940349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56359"/>
            <a:ext cx="2743200" cy="3900333"/>
          </a:xfrm>
          <a:prstGeom prst="rect">
            <a:avLst/>
          </a:prstGeom>
        </p:spPr>
      </p:pic>
      <p:pic>
        <p:nvPicPr>
          <p:cNvPr id="5" name="Рисунок 4" descr="94034906.jpg"/>
          <p:cNvPicPr>
            <a:picLocks noChangeAspect="1"/>
          </p:cNvPicPr>
          <p:nvPr/>
        </p:nvPicPr>
        <p:blipFill>
          <a:blip r:embed="rId3"/>
          <a:srcRect l="15385"/>
          <a:stretch>
            <a:fillRect/>
          </a:stretch>
        </p:blipFill>
        <p:spPr>
          <a:xfrm>
            <a:off x="4800600" y="2983711"/>
            <a:ext cx="3107775" cy="387428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/>
          <a:lstStyle/>
          <a:p>
            <a:r>
              <a:rPr lang="ru-RU" dirty="0"/>
              <a:t>Дорожи своей честью, честью семьи, школы. Удерживай своих товарищей от плохих поступков.</a:t>
            </a:r>
          </a:p>
          <a:p>
            <a:r>
              <a:rPr lang="ru-RU" dirty="0"/>
              <a:t>Помогай младшим, незащищенным, будь справедлив.</a:t>
            </a:r>
          </a:p>
        </p:txBody>
      </p:sp>
      <p:pic>
        <p:nvPicPr>
          <p:cNvPr id="4" name="Рисунок 3" descr="p_10394d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743200"/>
            <a:ext cx="4618801" cy="3733800"/>
          </a:xfrm>
          <a:prstGeom prst="rect">
            <a:avLst/>
          </a:prstGeom>
        </p:spPr>
      </p:pic>
      <p:pic>
        <p:nvPicPr>
          <p:cNvPr id="5" name="Рисунок 4" descr="p_10394d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2" y="2819400"/>
            <a:ext cx="3036718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Пословицы о культуре поведения: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дорог подарок – дорога любовь.</a:t>
            </a:r>
          </a:p>
          <a:p>
            <a:r>
              <a:rPr lang="ru-RU" dirty="0"/>
              <a:t>Слово-серебро, молчание-золото.</a:t>
            </a:r>
          </a:p>
          <a:p>
            <a:r>
              <a:rPr lang="ru-RU" dirty="0"/>
              <a:t>По одежде не суди, по делам гляди.</a:t>
            </a:r>
          </a:p>
          <a:p>
            <a:r>
              <a:rPr lang="ru-RU" dirty="0"/>
              <a:t>О пустяках спорить- дело упустить.</a:t>
            </a:r>
          </a:p>
          <a:p>
            <a:r>
              <a:rPr lang="ru-RU" dirty="0"/>
              <a:t>От слова спасенье, и от слова погибель.</a:t>
            </a:r>
          </a:p>
          <a:p>
            <a:r>
              <a:rPr lang="ru-RU" dirty="0"/>
              <a:t>От одного слова, да навек ссора.</a:t>
            </a:r>
          </a:p>
          <a:p>
            <a:r>
              <a:rPr lang="ru-RU" dirty="0"/>
              <a:t>У себя как хочет, а в гостях как велят.</a:t>
            </a:r>
          </a:p>
          <a:p>
            <a:r>
              <a:rPr lang="ru-RU" dirty="0"/>
              <a:t>На незваного гостя не припасена и ложка.</a:t>
            </a:r>
          </a:p>
          <a:p>
            <a:r>
              <a:rPr lang="ru-RU" dirty="0"/>
              <a:t>Хоть не богат, а гостям рад.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2061046_rrrrr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019-019-Pravila-eti-dolzhny-vypolnjat-tolko-vse-druzhno-i-tolko-na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/>
          <a:lstStyle/>
          <a:p>
            <a:r>
              <a:rPr lang="ru-RU" dirty="0"/>
              <a:t>ПОВЕДЕНИЕ – это зеркало, в котором каждый показывает своё лицо.</a:t>
            </a:r>
          </a:p>
        </p:txBody>
      </p:sp>
      <p:pic>
        <p:nvPicPr>
          <p:cNvPr id="1026" name="Picture 2" descr="C:\Users\Asus\Pictures\мои интересные картинки\школа\для презентаций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162300"/>
            <a:ext cx="4933950" cy="3695700"/>
          </a:xfrm>
          <a:prstGeom prst="rect">
            <a:avLst/>
          </a:prstGeom>
          <a:noFill/>
        </p:spPr>
      </p:pic>
      <p:pic>
        <p:nvPicPr>
          <p:cNvPr id="1027" name="Picture 3" descr="C:\Users\Asus\Pictures\мои интересные картинки\школа\для презентаций\ZWovIUVo8hI.jpg"/>
          <p:cNvPicPr>
            <a:picLocks noChangeAspect="1" noChangeArrowheads="1"/>
          </p:cNvPicPr>
          <p:nvPr/>
        </p:nvPicPr>
        <p:blipFill>
          <a:blip r:embed="rId3"/>
          <a:srcRect l="3642" t="13549" r="3642" b="36571"/>
          <a:stretch>
            <a:fillRect/>
          </a:stretch>
        </p:blipFill>
        <p:spPr bwMode="auto">
          <a:xfrm>
            <a:off x="914400" y="1143000"/>
            <a:ext cx="5334000" cy="1981200"/>
          </a:xfrm>
          <a:prstGeom prst="rect">
            <a:avLst/>
          </a:prstGeom>
          <a:noFill/>
        </p:spPr>
      </p:pic>
      <p:pic>
        <p:nvPicPr>
          <p:cNvPr id="1028" name="Picture 4" descr="C:\Users\Asus\Pictures\мои интересные картинки\школа\для презентаций\конфликт\www-St-Takla-org___Man-Devil-VS-Angel-on-Shoulder-01-Screenbea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124200"/>
            <a:ext cx="247715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rcRect l="4068" t="4974" r="2715" b="4987"/>
          <a:stretch>
            <a:fillRect/>
          </a:stretch>
        </p:blipFill>
        <p:spPr>
          <a:xfrm>
            <a:off x="152400" y="228600"/>
            <a:ext cx="7848600" cy="649108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_1_th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_4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76" r="6519"/>
          <a:stretch>
            <a:fillRect/>
          </a:stretch>
        </p:blipFill>
        <p:spPr>
          <a:xfrm>
            <a:off x="0" y="0"/>
            <a:ext cx="81534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_3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3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90233_html_fd3efa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88446" cy="6858000"/>
          </a:xfrm>
        </p:spPr>
      </p:pic>
      <p:pic>
        <p:nvPicPr>
          <p:cNvPr id="10" name="Содержимое 9" descr="3003164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38600" y="0"/>
            <a:ext cx="41148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015406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72194" cy="6858000"/>
          </a:xfrm>
        </p:spPr>
      </p:pic>
      <p:pic>
        <p:nvPicPr>
          <p:cNvPr id="8" name="Содержимое 7" descr="3858765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91000" y="0"/>
            <a:ext cx="39624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</TotalTime>
  <Words>203</Words>
  <Application>Microsoft Office PowerPoint</Application>
  <PresentationFormat>Экран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Trebuchet MS</vt:lpstr>
      <vt:lpstr>Wingdings</vt:lpstr>
      <vt:lpstr>Wingdings 2</vt:lpstr>
      <vt:lpstr>Изящная</vt:lpstr>
      <vt:lpstr>Правила поведения учащихся  МАОУ СОШ №279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 о культуре поведения: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учащихся  МБОУ ООШ №279</dc:title>
  <dc:creator>Asus</dc:creator>
  <cp:lastModifiedBy>Андрей Федотовский</cp:lastModifiedBy>
  <cp:revision>16</cp:revision>
  <dcterms:created xsi:type="dcterms:W3CDTF">2014-01-12T12:28:17Z</dcterms:created>
  <dcterms:modified xsi:type="dcterms:W3CDTF">2024-03-06T13:56:19Z</dcterms:modified>
</cp:coreProperties>
</file>