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9"/>
  </p:notesMasterIdLst>
  <p:sldIdLst>
    <p:sldId id="364" r:id="rId2"/>
    <p:sldId id="406" r:id="rId3"/>
    <p:sldId id="407" r:id="rId4"/>
    <p:sldId id="408" r:id="rId5"/>
    <p:sldId id="409" r:id="rId6"/>
    <p:sldId id="410" r:id="rId7"/>
    <p:sldId id="412" r:id="rId8"/>
    <p:sldId id="411" r:id="rId9"/>
    <p:sldId id="413" r:id="rId10"/>
    <p:sldId id="414" r:id="rId11"/>
    <p:sldId id="399" r:id="rId12"/>
    <p:sldId id="415" r:id="rId13"/>
    <p:sldId id="416" r:id="rId14"/>
    <p:sldId id="417" r:id="rId15"/>
    <p:sldId id="418" r:id="rId16"/>
    <p:sldId id="419" r:id="rId17"/>
    <p:sldId id="40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00"/>
    <a:srgbClr val="00FFFF"/>
    <a:srgbClr val="FFCCFF"/>
    <a:srgbClr val="FF33CC"/>
    <a:srgbClr val="FF66FF"/>
    <a:srgbClr val="FFFF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FE2D2C-7911-4927-ABED-0740B318066E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6361F0-06EA-4A11-8C61-B2757F36BE4B}">
      <dgm:prSet phldrT="[Текст]"/>
      <dgm:spPr/>
      <dgm:t>
        <a:bodyPr/>
        <a:lstStyle/>
        <a:p>
          <a:r>
            <a:rPr lang="ru-RU" dirty="0"/>
            <a:t>Социально-психологическая служба.</a:t>
          </a:r>
        </a:p>
      </dgm:t>
    </dgm:pt>
    <dgm:pt modelId="{73652D31-4E1D-40A3-AF61-19235FB784DD}" type="parTrans" cxnId="{3CA319D5-5BC2-4AF4-962C-57048DCD535E}">
      <dgm:prSet/>
      <dgm:spPr/>
      <dgm:t>
        <a:bodyPr/>
        <a:lstStyle/>
        <a:p>
          <a:endParaRPr lang="ru-RU"/>
        </a:p>
      </dgm:t>
    </dgm:pt>
    <dgm:pt modelId="{D2197FEA-0134-476E-900F-DF7A15ADA79D}" type="sibTrans" cxnId="{3CA319D5-5BC2-4AF4-962C-57048DCD535E}">
      <dgm:prSet/>
      <dgm:spPr/>
      <dgm:t>
        <a:bodyPr/>
        <a:lstStyle/>
        <a:p>
          <a:endParaRPr lang="ru-RU"/>
        </a:p>
      </dgm:t>
    </dgm:pt>
    <dgm:pt modelId="{F752CF5C-FFD2-4332-A10D-D63D0EE6F232}">
      <dgm:prSet phldrT="[Текст]"/>
      <dgm:spPr/>
      <dgm:t>
        <a:bodyPr/>
        <a:lstStyle/>
        <a:p>
          <a:r>
            <a:rPr lang="ru-RU" dirty="0"/>
            <a:t>Совет профилактики.</a:t>
          </a:r>
        </a:p>
      </dgm:t>
    </dgm:pt>
    <dgm:pt modelId="{187C996B-DAF4-4CBB-AC14-4E9FE905212E}" type="parTrans" cxnId="{6C009E60-9D9A-4FB5-994E-068F608C23C7}">
      <dgm:prSet/>
      <dgm:spPr/>
      <dgm:t>
        <a:bodyPr/>
        <a:lstStyle/>
        <a:p>
          <a:endParaRPr lang="ru-RU"/>
        </a:p>
      </dgm:t>
    </dgm:pt>
    <dgm:pt modelId="{2D64BEEE-A28B-4D7C-84BE-4E405CE94A7A}" type="sibTrans" cxnId="{6C009E60-9D9A-4FB5-994E-068F608C23C7}">
      <dgm:prSet/>
      <dgm:spPr/>
      <dgm:t>
        <a:bodyPr/>
        <a:lstStyle/>
        <a:p>
          <a:endParaRPr lang="ru-RU"/>
        </a:p>
      </dgm:t>
    </dgm:pt>
    <dgm:pt modelId="{26F17F90-68D1-40E2-9BA6-E0381389F116}">
      <dgm:prSet phldrT="[Текст]"/>
      <dgm:spPr/>
      <dgm:t>
        <a:bodyPr/>
        <a:lstStyle/>
        <a:p>
          <a:r>
            <a:rPr lang="ru-RU" dirty="0"/>
            <a:t>Служба примирения.</a:t>
          </a:r>
        </a:p>
      </dgm:t>
    </dgm:pt>
    <dgm:pt modelId="{00E652A0-3F98-4905-82F9-63365E3FC71D}" type="parTrans" cxnId="{48E9CC3F-0DD7-42E4-89A4-DD7CC5E9DD87}">
      <dgm:prSet/>
      <dgm:spPr/>
      <dgm:t>
        <a:bodyPr/>
        <a:lstStyle/>
        <a:p>
          <a:endParaRPr lang="ru-RU"/>
        </a:p>
      </dgm:t>
    </dgm:pt>
    <dgm:pt modelId="{1FA7D0C1-4496-4D07-864A-FB7241BACFD8}" type="sibTrans" cxnId="{48E9CC3F-0DD7-42E4-89A4-DD7CC5E9DD87}">
      <dgm:prSet/>
      <dgm:spPr/>
      <dgm:t>
        <a:bodyPr/>
        <a:lstStyle/>
        <a:p>
          <a:endParaRPr lang="ru-RU"/>
        </a:p>
      </dgm:t>
    </dgm:pt>
    <dgm:pt modelId="{D55AFDFB-BD4F-466B-9731-C84BA41ABF2F}" type="pres">
      <dgm:prSet presAssocID="{84FE2D2C-7911-4927-ABED-0740B318066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7A51594-2E27-46EC-B81B-280FDB9A13DE}" type="pres">
      <dgm:prSet presAssocID="{C36361F0-06EA-4A11-8C61-B2757F36BE4B}" presName="circle1" presStyleLbl="node1" presStyleIdx="0" presStyleCnt="3"/>
      <dgm:spPr/>
    </dgm:pt>
    <dgm:pt modelId="{4CF81621-AE2B-4E8E-A62F-1D3034D765EE}" type="pres">
      <dgm:prSet presAssocID="{C36361F0-06EA-4A11-8C61-B2757F36BE4B}" presName="space" presStyleCnt="0"/>
      <dgm:spPr/>
    </dgm:pt>
    <dgm:pt modelId="{8078FE63-3A09-45B5-829B-029BAAED2722}" type="pres">
      <dgm:prSet presAssocID="{C36361F0-06EA-4A11-8C61-B2757F36BE4B}" presName="rect1" presStyleLbl="alignAcc1" presStyleIdx="0" presStyleCnt="3"/>
      <dgm:spPr/>
    </dgm:pt>
    <dgm:pt modelId="{9A8E40F1-C1E5-4B66-B97A-9DB54CE9F37C}" type="pres">
      <dgm:prSet presAssocID="{F752CF5C-FFD2-4332-A10D-D63D0EE6F232}" presName="vertSpace2" presStyleLbl="node1" presStyleIdx="0" presStyleCnt="3"/>
      <dgm:spPr/>
    </dgm:pt>
    <dgm:pt modelId="{746778BD-E524-437A-90E3-7A1DDF57F158}" type="pres">
      <dgm:prSet presAssocID="{F752CF5C-FFD2-4332-A10D-D63D0EE6F232}" presName="circle2" presStyleLbl="node1" presStyleIdx="1" presStyleCnt="3"/>
      <dgm:spPr/>
    </dgm:pt>
    <dgm:pt modelId="{D2A5BF62-E778-450B-90CA-CFE75EA5654E}" type="pres">
      <dgm:prSet presAssocID="{F752CF5C-FFD2-4332-A10D-D63D0EE6F232}" presName="rect2" presStyleLbl="alignAcc1" presStyleIdx="1" presStyleCnt="3"/>
      <dgm:spPr/>
    </dgm:pt>
    <dgm:pt modelId="{568DE67B-02E5-4C7C-A558-367329C102E3}" type="pres">
      <dgm:prSet presAssocID="{26F17F90-68D1-40E2-9BA6-E0381389F116}" presName="vertSpace3" presStyleLbl="node1" presStyleIdx="1" presStyleCnt="3"/>
      <dgm:spPr/>
    </dgm:pt>
    <dgm:pt modelId="{FC8CFBA0-49D2-4F40-9558-4383B35A262D}" type="pres">
      <dgm:prSet presAssocID="{26F17F90-68D1-40E2-9BA6-E0381389F116}" presName="circle3" presStyleLbl="node1" presStyleIdx="2" presStyleCnt="3"/>
      <dgm:spPr/>
    </dgm:pt>
    <dgm:pt modelId="{15876269-C528-44BA-BE6F-B278D1C07BBF}" type="pres">
      <dgm:prSet presAssocID="{26F17F90-68D1-40E2-9BA6-E0381389F116}" presName="rect3" presStyleLbl="alignAcc1" presStyleIdx="2" presStyleCnt="3"/>
      <dgm:spPr/>
    </dgm:pt>
    <dgm:pt modelId="{4677E3E5-A18E-4C37-83F0-25633DD1AFED}" type="pres">
      <dgm:prSet presAssocID="{C36361F0-06EA-4A11-8C61-B2757F36BE4B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B01ED43B-30DE-49C5-B484-3187B1AC05EE}" type="pres">
      <dgm:prSet presAssocID="{F752CF5C-FFD2-4332-A10D-D63D0EE6F232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F7A730AE-BB64-4A41-B14D-75F57C16AD68}" type="pres">
      <dgm:prSet presAssocID="{26F17F90-68D1-40E2-9BA6-E0381389F116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AD780734-2536-407A-8736-EB9758D563DF}" type="presOf" srcId="{84FE2D2C-7911-4927-ABED-0740B318066E}" destId="{D55AFDFB-BD4F-466B-9731-C84BA41ABF2F}" srcOrd="0" destOrd="0" presId="urn:microsoft.com/office/officeart/2005/8/layout/target3"/>
    <dgm:cxn modelId="{48E9CC3F-0DD7-42E4-89A4-DD7CC5E9DD87}" srcId="{84FE2D2C-7911-4927-ABED-0740B318066E}" destId="{26F17F90-68D1-40E2-9BA6-E0381389F116}" srcOrd="2" destOrd="0" parTransId="{00E652A0-3F98-4905-82F9-63365E3FC71D}" sibTransId="{1FA7D0C1-4496-4D07-864A-FB7241BACFD8}"/>
    <dgm:cxn modelId="{6C009E60-9D9A-4FB5-994E-068F608C23C7}" srcId="{84FE2D2C-7911-4927-ABED-0740B318066E}" destId="{F752CF5C-FFD2-4332-A10D-D63D0EE6F232}" srcOrd="1" destOrd="0" parTransId="{187C996B-DAF4-4CBB-AC14-4E9FE905212E}" sibTransId="{2D64BEEE-A28B-4D7C-84BE-4E405CE94A7A}"/>
    <dgm:cxn modelId="{5809EE73-710D-4EC2-8CA6-A6AD3B9AF489}" type="presOf" srcId="{F752CF5C-FFD2-4332-A10D-D63D0EE6F232}" destId="{B01ED43B-30DE-49C5-B484-3187B1AC05EE}" srcOrd="1" destOrd="0" presId="urn:microsoft.com/office/officeart/2005/8/layout/target3"/>
    <dgm:cxn modelId="{F0F3F174-16DD-470B-8CA1-19EE91FE72DA}" type="presOf" srcId="{C36361F0-06EA-4A11-8C61-B2757F36BE4B}" destId="{8078FE63-3A09-45B5-829B-029BAAED2722}" srcOrd="0" destOrd="0" presId="urn:microsoft.com/office/officeart/2005/8/layout/target3"/>
    <dgm:cxn modelId="{04AC5C9E-C211-445D-84DE-FB4D0B35FF5E}" type="presOf" srcId="{26F17F90-68D1-40E2-9BA6-E0381389F116}" destId="{F7A730AE-BB64-4A41-B14D-75F57C16AD68}" srcOrd="1" destOrd="0" presId="urn:microsoft.com/office/officeart/2005/8/layout/target3"/>
    <dgm:cxn modelId="{212FD3A9-D773-43D1-A6A0-4D535B9FF329}" type="presOf" srcId="{F752CF5C-FFD2-4332-A10D-D63D0EE6F232}" destId="{D2A5BF62-E778-450B-90CA-CFE75EA5654E}" srcOrd="0" destOrd="0" presId="urn:microsoft.com/office/officeart/2005/8/layout/target3"/>
    <dgm:cxn modelId="{FD0BC7C3-D290-42FA-B111-9AC56C99AD17}" type="presOf" srcId="{C36361F0-06EA-4A11-8C61-B2757F36BE4B}" destId="{4677E3E5-A18E-4C37-83F0-25633DD1AFED}" srcOrd="1" destOrd="0" presId="urn:microsoft.com/office/officeart/2005/8/layout/target3"/>
    <dgm:cxn modelId="{3ABDB3CE-75D3-459C-B353-5293780E1E43}" type="presOf" srcId="{26F17F90-68D1-40E2-9BA6-E0381389F116}" destId="{15876269-C528-44BA-BE6F-B278D1C07BBF}" srcOrd="0" destOrd="0" presId="urn:microsoft.com/office/officeart/2005/8/layout/target3"/>
    <dgm:cxn modelId="{3CA319D5-5BC2-4AF4-962C-57048DCD535E}" srcId="{84FE2D2C-7911-4927-ABED-0740B318066E}" destId="{C36361F0-06EA-4A11-8C61-B2757F36BE4B}" srcOrd="0" destOrd="0" parTransId="{73652D31-4E1D-40A3-AF61-19235FB784DD}" sibTransId="{D2197FEA-0134-476E-900F-DF7A15ADA79D}"/>
    <dgm:cxn modelId="{73DF965B-A5BA-4FE1-8907-FD759B749802}" type="presParOf" srcId="{D55AFDFB-BD4F-466B-9731-C84BA41ABF2F}" destId="{07A51594-2E27-46EC-B81B-280FDB9A13DE}" srcOrd="0" destOrd="0" presId="urn:microsoft.com/office/officeart/2005/8/layout/target3"/>
    <dgm:cxn modelId="{1A4D8707-891C-4671-B54D-FA823EC2FF19}" type="presParOf" srcId="{D55AFDFB-BD4F-466B-9731-C84BA41ABF2F}" destId="{4CF81621-AE2B-4E8E-A62F-1D3034D765EE}" srcOrd="1" destOrd="0" presId="urn:microsoft.com/office/officeart/2005/8/layout/target3"/>
    <dgm:cxn modelId="{0314CC8A-7D62-455E-BBF3-E504C187FE98}" type="presParOf" srcId="{D55AFDFB-BD4F-466B-9731-C84BA41ABF2F}" destId="{8078FE63-3A09-45B5-829B-029BAAED2722}" srcOrd="2" destOrd="0" presId="urn:microsoft.com/office/officeart/2005/8/layout/target3"/>
    <dgm:cxn modelId="{E2FE18DE-80D3-42FC-933F-EC67444F824D}" type="presParOf" srcId="{D55AFDFB-BD4F-466B-9731-C84BA41ABF2F}" destId="{9A8E40F1-C1E5-4B66-B97A-9DB54CE9F37C}" srcOrd="3" destOrd="0" presId="urn:microsoft.com/office/officeart/2005/8/layout/target3"/>
    <dgm:cxn modelId="{A7B6E324-B567-4CFA-9067-5DC15BD1C6B7}" type="presParOf" srcId="{D55AFDFB-BD4F-466B-9731-C84BA41ABF2F}" destId="{746778BD-E524-437A-90E3-7A1DDF57F158}" srcOrd="4" destOrd="0" presId="urn:microsoft.com/office/officeart/2005/8/layout/target3"/>
    <dgm:cxn modelId="{3B4FAB7D-4303-4804-B545-A7D9D3C55F16}" type="presParOf" srcId="{D55AFDFB-BD4F-466B-9731-C84BA41ABF2F}" destId="{D2A5BF62-E778-450B-90CA-CFE75EA5654E}" srcOrd="5" destOrd="0" presId="urn:microsoft.com/office/officeart/2005/8/layout/target3"/>
    <dgm:cxn modelId="{B1B9585D-2ADC-46AD-9633-9A9F458B14BA}" type="presParOf" srcId="{D55AFDFB-BD4F-466B-9731-C84BA41ABF2F}" destId="{568DE67B-02E5-4C7C-A558-367329C102E3}" srcOrd="6" destOrd="0" presId="urn:microsoft.com/office/officeart/2005/8/layout/target3"/>
    <dgm:cxn modelId="{5ED8EB9E-C29D-4667-A786-69E7F82CD0FA}" type="presParOf" srcId="{D55AFDFB-BD4F-466B-9731-C84BA41ABF2F}" destId="{FC8CFBA0-49D2-4F40-9558-4383B35A262D}" srcOrd="7" destOrd="0" presId="urn:microsoft.com/office/officeart/2005/8/layout/target3"/>
    <dgm:cxn modelId="{AB2176E7-7B32-44F9-A1C1-731288896DD6}" type="presParOf" srcId="{D55AFDFB-BD4F-466B-9731-C84BA41ABF2F}" destId="{15876269-C528-44BA-BE6F-B278D1C07BBF}" srcOrd="8" destOrd="0" presId="urn:microsoft.com/office/officeart/2005/8/layout/target3"/>
    <dgm:cxn modelId="{752689A7-C12F-4430-84FF-65BBB9B5D4E9}" type="presParOf" srcId="{D55AFDFB-BD4F-466B-9731-C84BA41ABF2F}" destId="{4677E3E5-A18E-4C37-83F0-25633DD1AFED}" srcOrd="9" destOrd="0" presId="urn:microsoft.com/office/officeart/2005/8/layout/target3"/>
    <dgm:cxn modelId="{0E12223F-A968-4B86-B8BC-6061DB04C602}" type="presParOf" srcId="{D55AFDFB-BD4F-466B-9731-C84BA41ABF2F}" destId="{B01ED43B-30DE-49C5-B484-3187B1AC05EE}" srcOrd="10" destOrd="0" presId="urn:microsoft.com/office/officeart/2005/8/layout/target3"/>
    <dgm:cxn modelId="{CD5374F3-6A77-4B71-815B-732BC725A682}" type="presParOf" srcId="{D55AFDFB-BD4F-466B-9731-C84BA41ABF2F}" destId="{F7A730AE-BB64-4A41-B14D-75F57C16AD6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F925B4-6341-41FA-92AB-33EF89D40831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BF100B-B390-4ACF-A554-2E19ED6B9029}">
      <dgm:prSet phldrT="[Текст]"/>
      <dgm:spPr/>
      <dgm:t>
        <a:bodyPr/>
        <a:lstStyle/>
        <a:p>
          <a:r>
            <a:rPr lang="ru-RU" dirty="0"/>
            <a:t>КДН и ЗП</a:t>
          </a:r>
        </a:p>
      </dgm:t>
    </dgm:pt>
    <dgm:pt modelId="{9FC3B4E3-B408-4298-9AB3-6030A6B1D3CC}" type="parTrans" cxnId="{927B3FC6-3EE9-4B79-A883-5425D4131300}">
      <dgm:prSet/>
      <dgm:spPr/>
      <dgm:t>
        <a:bodyPr/>
        <a:lstStyle/>
        <a:p>
          <a:endParaRPr lang="ru-RU"/>
        </a:p>
      </dgm:t>
    </dgm:pt>
    <dgm:pt modelId="{43DC4B7E-E84E-43B9-A8D9-450B2885708E}" type="sibTrans" cxnId="{927B3FC6-3EE9-4B79-A883-5425D4131300}">
      <dgm:prSet/>
      <dgm:spPr/>
      <dgm:t>
        <a:bodyPr/>
        <a:lstStyle/>
        <a:p>
          <a:endParaRPr lang="ru-RU"/>
        </a:p>
      </dgm:t>
    </dgm:pt>
    <dgm:pt modelId="{78202E45-C89F-4BEA-9AC0-C48E83C80866}">
      <dgm:prSet phldrT="[Текст]"/>
      <dgm:spPr/>
      <dgm:t>
        <a:bodyPr/>
        <a:lstStyle/>
        <a:p>
          <a:r>
            <a:rPr lang="ru-RU" dirty="0"/>
            <a:t>Опека</a:t>
          </a:r>
        </a:p>
      </dgm:t>
    </dgm:pt>
    <dgm:pt modelId="{7250F926-2FFC-43E3-AB7D-46BBECA79041}" type="parTrans" cxnId="{D059D996-11E6-4CFD-91A3-20E719177909}">
      <dgm:prSet/>
      <dgm:spPr/>
      <dgm:t>
        <a:bodyPr/>
        <a:lstStyle/>
        <a:p>
          <a:endParaRPr lang="ru-RU"/>
        </a:p>
      </dgm:t>
    </dgm:pt>
    <dgm:pt modelId="{58167AA0-2BDE-45E3-8160-C547D0440F24}" type="sibTrans" cxnId="{D059D996-11E6-4CFD-91A3-20E719177909}">
      <dgm:prSet/>
      <dgm:spPr/>
      <dgm:t>
        <a:bodyPr/>
        <a:lstStyle/>
        <a:p>
          <a:endParaRPr lang="ru-RU"/>
        </a:p>
      </dgm:t>
    </dgm:pt>
    <dgm:pt modelId="{530E2544-7996-4CA5-9F73-8736209A3D06}">
      <dgm:prSet phldrT="[Текст]"/>
      <dgm:spPr/>
      <dgm:t>
        <a:bodyPr/>
        <a:lstStyle/>
        <a:p>
          <a:r>
            <a:rPr lang="ru-RU" dirty="0" err="1"/>
            <a:t>ЦТиД</a:t>
          </a:r>
          <a:endParaRPr lang="ru-RU" dirty="0"/>
        </a:p>
        <a:p>
          <a:r>
            <a:rPr lang="ru-RU" dirty="0"/>
            <a:t>ДДТ</a:t>
          </a:r>
        </a:p>
      </dgm:t>
    </dgm:pt>
    <dgm:pt modelId="{B69022B3-84F2-44D2-B3A5-93CC133B3DEF}" type="parTrans" cxnId="{6E79ED14-EF12-4179-9461-B7E6A1296971}">
      <dgm:prSet/>
      <dgm:spPr/>
      <dgm:t>
        <a:bodyPr/>
        <a:lstStyle/>
        <a:p>
          <a:endParaRPr lang="ru-RU"/>
        </a:p>
      </dgm:t>
    </dgm:pt>
    <dgm:pt modelId="{55478CC4-61BF-40EA-8C0A-F936BA0E417E}" type="sibTrans" cxnId="{6E79ED14-EF12-4179-9461-B7E6A1296971}">
      <dgm:prSet/>
      <dgm:spPr/>
      <dgm:t>
        <a:bodyPr/>
        <a:lstStyle/>
        <a:p>
          <a:endParaRPr lang="ru-RU"/>
        </a:p>
      </dgm:t>
    </dgm:pt>
    <dgm:pt modelId="{5AF011E2-995D-46E4-AD36-88CA3690033F}">
      <dgm:prSet phldrT="[Текст]"/>
      <dgm:spPr/>
      <dgm:t>
        <a:bodyPr/>
        <a:lstStyle/>
        <a:p>
          <a:r>
            <a:rPr lang="ru-RU" dirty="0"/>
            <a:t>Центр занятости</a:t>
          </a:r>
        </a:p>
      </dgm:t>
    </dgm:pt>
    <dgm:pt modelId="{7EE017B5-B1DD-4164-B82A-8A6F67266C7D}" type="parTrans" cxnId="{B90C5B3C-914A-4696-ABCD-474118B7E540}">
      <dgm:prSet/>
      <dgm:spPr/>
      <dgm:t>
        <a:bodyPr/>
        <a:lstStyle/>
        <a:p>
          <a:endParaRPr lang="ru-RU"/>
        </a:p>
      </dgm:t>
    </dgm:pt>
    <dgm:pt modelId="{5CAFFD23-5296-4731-980C-0ABD58E4F951}" type="sibTrans" cxnId="{B90C5B3C-914A-4696-ABCD-474118B7E540}">
      <dgm:prSet/>
      <dgm:spPr/>
      <dgm:t>
        <a:bodyPr/>
        <a:lstStyle/>
        <a:p>
          <a:endParaRPr lang="ru-RU"/>
        </a:p>
      </dgm:t>
    </dgm:pt>
    <dgm:pt modelId="{6EDBDC70-7110-48A4-AF7A-AE8FAFF01635}">
      <dgm:prSet phldrT="[Текст]"/>
      <dgm:spPr/>
      <dgm:t>
        <a:bodyPr/>
        <a:lstStyle/>
        <a:p>
          <a:r>
            <a:rPr lang="ru-RU" dirty="0"/>
            <a:t>ОМВД</a:t>
          </a:r>
        </a:p>
      </dgm:t>
    </dgm:pt>
    <dgm:pt modelId="{E1868080-68CE-4506-88B2-2CE79CBA6C29}" type="parTrans" cxnId="{31C2E7A8-CDF5-479A-9D04-F5F37FF84FA7}">
      <dgm:prSet/>
      <dgm:spPr/>
      <dgm:t>
        <a:bodyPr/>
        <a:lstStyle/>
        <a:p>
          <a:endParaRPr lang="ru-RU"/>
        </a:p>
      </dgm:t>
    </dgm:pt>
    <dgm:pt modelId="{540D4D85-F709-4BF9-B380-FAB38A0EDCD1}" type="sibTrans" cxnId="{31C2E7A8-CDF5-479A-9D04-F5F37FF84FA7}">
      <dgm:prSet/>
      <dgm:spPr/>
      <dgm:t>
        <a:bodyPr/>
        <a:lstStyle/>
        <a:p>
          <a:endParaRPr lang="ru-RU"/>
        </a:p>
      </dgm:t>
    </dgm:pt>
    <dgm:pt modelId="{9096FC90-7B27-4EE5-AFA6-CB1DAC594B12}" type="pres">
      <dgm:prSet presAssocID="{D7F925B4-6341-41FA-92AB-33EF89D40831}" presName="cycle" presStyleCnt="0">
        <dgm:presLayoutVars>
          <dgm:dir/>
          <dgm:resizeHandles val="exact"/>
        </dgm:presLayoutVars>
      </dgm:prSet>
      <dgm:spPr/>
    </dgm:pt>
    <dgm:pt modelId="{C4EA23BE-1EA5-498C-AC9E-B3F80003D289}" type="pres">
      <dgm:prSet presAssocID="{57BF100B-B390-4ACF-A554-2E19ED6B9029}" presName="node" presStyleLbl="node1" presStyleIdx="0" presStyleCnt="5">
        <dgm:presLayoutVars>
          <dgm:bulletEnabled val="1"/>
        </dgm:presLayoutVars>
      </dgm:prSet>
      <dgm:spPr/>
    </dgm:pt>
    <dgm:pt modelId="{FF82DD39-F5EF-4F35-9ADD-4494B8B8167B}" type="pres">
      <dgm:prSet presAssocID="{43DC4B7E-E84E-43B9-A8D9-450B2885708E}" presName="sibTrans" presStyleLbl="sibTrans2D1" presStyleIdx="0" presStyleCnt="5"/>
      <dgm:spPr/>
    </dgm:pt>
    <dgm:pt modelId="{B9788061-B7BE-43CA-B747-69BD90B8213B}" type="pres">
      <dgm:prSet presAssocID="{43DC4B7E-E84E-43B9-A8D9-450B2885708E}" presName="connectorText" presStyleLbl="sibTrans2D1" presStyleIdx="0" presStyleCnt="5"/>
      <dgm:spPr/>
    </dgm:pt>
    <dgm:pt modelId="{85D763A9-6B9C-4592-984E-9E32786DD333}" type="pres">
      <dgm:prSet presAssocID="{78202E45-C89F-4BEA-9AC0-C48E83C80866}" presName="node" presStyleLbl="node1" presStyleIdx="1" presStyleCnt="5">
        <dgm:presLayoutVars>
          <dgm:bulletEnabled val="1"/>
        </dgm:presLayoutVars>
      </dgm:prSet>
      <dgm:spPr/>
    </dgm:pt>
    <dgm:pt modelId="{66F1D72B-6667-4360-80CB-D49668A0688B}" type="pres">
      <dgm:prSet presAssocID="{58167AA0-2BDE-45E3-8160-C547D0440F24}" presName="sibTrans" presStyleLbl="sibTrans2D1" presStyleIdx="1" presStyleCnt="5"/>
      <dgm:spPr/>
    </dgm:pt>
    <dgm:pt modelId="{86F40A35-8E7C-4903-B6A7-137C0400B666}" type="pres">
      <dgm:prSet presAssocID="{58167AA0-2BDE-45E3-8160-C547D0440F24}" presName="connectorText" presStyleLbl="sibTrans2D1" presStyleIdx="1" presStyleCnt="5"/>
      <dgm:spPr/>
    </dgm:pt>
    <dgm:pt modelId="{1F651788-9847-4982-B682-04047BC3861D}" type="pres">
      <dgm:prSet presAssocID="{530E2544-7996-4CA5-9F73-8736209A3D06}" presName="node" presStyleLbl="node1" presStyleIdx="2" presStyleCnt="5">
        <dgm:presLayoutVars>
          <dgm:bulletEnabled val="1"/>
        </dgm:presLayoutVars>
      </dgm:prSet>
      <dgm:spPr/>
    </dgm:pt>
    <dgm:pt modelId="{2744C1F1-D394-424C-8BD0-B30C0F1F29A7}" type="pres">
      <dgm:prSet presAssocID="{55478CC4-61BF-40EA-8C0A-F936BA0E417E}" presName="sibTrans" presStyleLbl="sibTrans2D1" presStyleIdx="2" presStyleCnt="5"/>
      <dgm:spPr/>
    </dgm:pt>
    <dgm:pt modelId="{9D1DD8D7-B917-421C-88CD-7765DC18EEF6}" type="pres">
      <dgm:prSet presAssocID="{55478CC4-61BF-40EA-8C0A-F936BA0E417E}" presName="connectorText" presStyleLbl="sibTrans2D1" presStyleIdx="2" presStyleCnt="5"/>
      <dgm:spPr/>
    </dgm:pt>
    <dgm:pt modelId="{BD2B78D5-2BC7-4618-AA64-865502096BD8}" type="pres">
      <dgm:prSet presAssocID="{5AF011E2-995D-46E4-AD36-88CA3690033F}" presName="node" presStyleLbl="node1" presStyleIdx="3" presStyleCnt="5">
        <dgm:presLayoutVars>
          <dgm:bulletEnabled val="1"/>
        </dgm:presLayoutVars>
      </dgm:prSet>
      <dgm:spPr/>
    </dgm:pt>
    <dgm:pt modelId="{E201ECEB-BE2B-490F-9CE3-E35656183886}" type="pres">
      <dgm:prSet presAssocID="{5CAFFD23-5296-4731-980C-0ABD58E4F951}" presName="sibTrans" presStyleLbl="sibTrans2D1" presStyleIdx="3" presStyleCnt="5"/>
      <dgm:spPr/>
    </dgm:pt>
    <dgm:pt modelId="{CDBE134A-A5E6-4EE3-899A-886E3F4F4295}" type="pres">
      <dgm:prSet presAssocID="{5CAFFD23-5296-4731-980C-0ABD58E4F951}" presName="connectorText" presStyleLbl="sibTrans2D1" presStyleIdx="3" presStyleCnt="5"/>
      <dgm:spPr/>
    </dgm:pt>
    <dgm:pt modelId="{7D8E2170-8FA7-483F-B31E-C5B4122879E9}" type="pres">
      <dgm:prSet presAssocID="{6EDBDC70-7110-48A4-AF7A-AE8FAFF01635}" presName="node" presStyleLbl="node1" presStyleIdx="4" presStyleCnt="5">
        <dgm:presLayoutVars>
          <dgm:bulletEnabled val="1"/>
        </dgm:presLayoutVars>
      </dgm:prSet>
      <dgm:spPr/>
    </dgm:pt>
    <dgm:pt modelId="{FF902FB6-5B4C-4835-8CA9-7CF96A5CB2A7}" type="pres">
      <dgm:prSet presAssocID="{540D4D85-F709-4BF9-B380-FAB38A0EDCD1}" presName="sibTrans" presStyleLbl="sibTrans2D1" presStyleIdx="4" presStyleCnt="5"/>
      <dgm:spPr/>
    </dgm:pt>
    <dgm:pt modelId="{ACBA91BC-C5D2-4A16-AD83-9973C2FCDEB8}" type="pres">
      <dgm:prSet presAssocID="{540D4D85-F709-4BF9-B380-FAB38A0EDCD1}" presName="connectorText" presStyleLbl="sibTrans2D1" presStyleIdx="4" presStyleCnt="5"/>
      <dgm:spPr/>
    </dgm:pt>
  </dgm:ptLst>
  <dgm:cxnLst>
    <dgm:cxn modelId="{FC99B506-54DA-4039-B8E4-05DD6FCFF77E}" type="presOf" srcId="{6EDBDC70-7110-48A4-AF7A-AE8FAFF01635}" destId="{7D8E2170-8FA7-483F-B31E-C5B4122879E9}" srcOrd="0" destOrd="0" presId="urn:microsoft.com/office/officeart/2005/8/layout/cycle2"/>
    <dgm:cxn modelId="{6006AB07-C5C9-48EF-A475-A99F6BF7917D}" type="presOf" srcId="{58167AA0-2BDE-45E3-8160-C547D0440F24}" destId="{86F40A35-8E7C-4903-B6A7-137C0400B666}" srcOrd="1" destOrd="0" presId="urn:microsoft.com/office/officeart/2005/8/layout/cycle2"/>
    <dgm:cxn modelId="{EF2A2C0A-6133-414A-AFFA-8523E699130F}" type="presOf" srcId="{540D4D85-F709-4BF9-B380-FAB38A0EDCD1}" destId="{ACBA91BC-C5D2-4A16-AD83-9973C2FCDEB8}" srcOrd="1" destOrd="0" presId="urn:microsoft.com/office/officeart/2005/8/layout/cycle2"/>
    <dgm:cxn modelId="{6E79ED14-EF12-4179-9461-B7E6A1296971}" srcId="{D7F925B4-6341-41FA-92AB-33EF89D40831}" destId="{530E2544-7996-4CA5-9F73-8736209A3D06}" srcOrd="2" destOrd="0" parTransId="{B69022B3-84F2-44D2-B3A5-93CC133B3DEF}" sibTransId="{55478CC4-61BF-40EA-8C0A-F936BA0E417E}"/>
    <dgm:cxn modelId="{F514D818-D189-4CE8-8F87-385D4C3CDC91}" type="presOf" srcId="{540D4D85-F709-4BF9-B380-FAB38A0EDCD1}" destId="{FF902FB6-5B4C-4835-8CA9-7CF96A5CB2A7}" srcOrd="0" destOrd="0" presId="urn:microsoft.com/office/officeart/2005/8/layout/cycle2"/>
    <dgm:cxn modelId="{B90C5B3C-914A-4696-ABCD-474118B7E540}" srcId="{D7F925B4-6341-41FA-92AB-33EF89D40831}" destId="{5AF011E2-995D-46E4-AD36-88CA3690033F}" srcOrd="3" destOrd="0" parTransId="{7EE017B5-B1DD-4164-B82A-8A6F67266C7D}" sibTransId="{5CAFFD23-5296-4731-980C-0ABD58E4F951}"/>
    <dgm:cxn modelId="{CA7D2064-4181-4C61-83EC-11AFE76C59CC}" type="presOf" srcId="{D7F925B4-6341-41FA-92AB-33EF89D40831}" destId="{9096FC90-7B27-4EE5-AFA6-CB1DAC594B12}" srcOrd="0" destOrd="0" presId="urn:microsoft.com/office/officeart/2005/8/layout/cycle2"/>
    <dgm:cxn modelId="{BBD89852-109E-4309-BE70-6F58BD4DB260}" type="presOf" srcId="{55478CC4-61BF-40EA-8C0A-F936BA0E417E}" destId="{9D1DD8D7-B917-421C-88CD-7765DC18EEF6}" srcOrd="1" destOrd="0" presId="urn:microsoft.com/office/officeart/2005/8/layout/cycle2"/>
    <dgm:cxn modelId="{39F1F957-84C5-4A96-8EF5-A24B1D505E52}" type="presOf" srcId="{43DC4B7E-E84E-43B9-A8D9-450B2885708E}" destId="{B9788061-B7BE-43CA-B747-69BD90B8213B}" srcOrd="1" destOrd="0" presId="urn:microsoft.com/office/officeart/2005/8/layout/cycle2"/>
    <dgm:cxn modelId="{A0514F7A-17A0-4CB4-B5D0-9A859283EF25}" type="presOf" srcId="{5AF011E2-995D-46E4-AD36-88CA3690033F}" destId="{BD2B78D5-2BC7-4618-AA64-865502096BD8}" srcOrd="0" destOrd="0" presId="urn:microsoft.com/office/officeart/2005/8/layout/cycle2"/>
    <dgm:cxn modelId="{B098767E-DD72-4359-A40A-2C39089D0EB1}" type="presOf" srcId="{5CAFFD23-5296-4731-980C-0ABD58E4F951}" destId="{E201ECEB-BE2B-490F-9CE3-E35656183886}" srcOrd="0" destOrd="0" presId="urn:microsoft.com/office/officeart/2005/8/layout/cycle2"/>
    <dgm:cxn modelId="{9E37F486-7849-43E5-8C60-7724C7F39588}" type="presOf" srcId="{5CAFFD23-5296-4731-980C-0ABD58E4F951}" destId="{CDBE134A-A5E6-4EE3-899A-886E3F4F4295}" srcOrd="1" destOrd="0" presId="urn:microsoft.com/office/officeart/2005/8/layout/cycle2"/>
    <dgm:cxn modelId="{5D515A8C-35B4-461B-AC2E-0733278ACF9E}" type="presOf" srcId="{78202E45-C89F-4BEA-9AC0-C48E83C80866}" destId="{85D763A9-6B9C-4592-984E-9E32786DD333}" srcOrd="0" destOrd="0" presId="urn:microsoft.com/office/officeart/2005/8/layout/cycle2"/>
    <dgm:cxn modelId="{D059D996-11E6-4CFD-91A3-20E719177909}" srcId="{D7F925B4-6341-41FA-92AB-33EF89D40831}" destId="{78202E45-C89F-4BEA-9AC0-C48E83C80866}" srcOrd="1" destOrd="0" parTransId="{7250F926-2FFC-43E3-AB7D-46BBECA79041}" sibTransId="{58167AA0-2BDE-45E3-8160-C547D0440F24}"/>
    <dgm:cxn modelId="{31C2E7A8-CDF5-479A-9D04-F5F37FF84FA7}" srcId="{D7F925B4-6341-41FA-92AB-33EF89D40831}" destId="{6EDBDC70-7110-48A4-AF7A-AE8FAFF01635}" srcOrd="4" destOrd="0" parTransId="{E1868080-68CE-4506-88B2-2CE79CBA6C29}" sibTransId="{540D4D85-F709-4BF9-B380-FAB38A0EDCD1}"/>
    <dgm:cxn modelId="{68A554BC-F828-451A-8D39-EB9B8CB0451D}" type="presOf" srcId="{57BF100B-B390-4ACF-A554-2E19ED6B9029}" destId="{C4EA23BE-1EA5-498C-AC9E-B3F80003D289}" srcOrd="0" destOrd="0" presId="urn:microsoft.com/office/officeart/2005/8/layout/cycle2"/>
    <dgm:cxn modelId="{927B3FC6-3EE9-4B79-A883-5425D4131300}" srcId="{D7F925B4-6341-41FA-92AB-33EF89D40831}" destId="{57BF100B-B390-4ACF-A554-2E19ED6B9029}" srcOrd="0" destOrd="0" parTransId="{9FC3B4E3-B408-4298-9AB3-6030A6B1D3CC}" sibTransId="{43DC4B7E-E84E-43B9-A8D9-450B2885708E}"/>
    <dgm:cxn modelId="{A6DED2CD-AE5C-4858-9B24-20983DFB430E}" type="presOf" srcId="{43DC4B7E-E84E-43B9-A8D9-450B2885708E}" destId="{FF82DD39-F5EF-4F35-9ADD-4494B8B8167B}" srcOrd="0" destOrd="0" presId="urn:microsoft.com/office/officeart/2005/8/layout/cycle2"/>
    <dgm:cxn modelId="{83B90DD9-E923-4185-8279-09E9DEBEAA6E}" type="presOf" srcId="{58167AA0-2BDE-45E3-8160-C547D0440F24}" destId="{66F1D72B-6667-4360-80CB-D49668A0688B}" srcOrd="0" destOrd="0" presId="urn:microsoft.com/office/officeart/2005/8/layout/cycle2"/>
    <dgm:cxn modelId="{EAFCF2E4-55C9-4C6E-967C-D9AD8C536C90}" type="presOf" srcId="{55478CC4-61BF-40EA-8C0A-F936BA0E417E}" destId="{2744C1F1-D394-424C-8BD0-B30C0F1F29A7}" srcOrd="0" destOrd="0" presId="urn:microsoft.com/office/officeart/2005/8/layout/cycle2"/>
    <dgm:cxn modelId="{0B1453FF-4677-4342-A1AC-0024625793B3}" type="presOf" srcId="{530E2544-7996-4CA5-9F73-8736209A3D06}" destId="{1F651788-9847-4982-B682-04047BC3861D}" srcOrd="0" destOrd="0" presId="urn:microsoft.com/office/officeart/2005/8/layout/cycle2"/>
    <dgm:cxn modelId="{A0224247-BC86-4E4B-868D-6EF342060D6D}" type="presParOf" srcId="{9096FC90-7B27-4EE5-AFA6-CB1DAC594B12}" destId="{C4EA23BE-1EA5-498C-AC9E-B3F80003D289}" srcOrd="0" destOrd="0" presId="urn:microsoft.com/office/officeart/2005/8/layout/cycle2"/>
    <dgm:cxn modelId="{5488DAED-203C-40F9-BE55-12B9740A6AC2}" type="presParOf" srcId="{9096FC90-7B27-4EE5-AFA6-CB1DAC594B12}" destId="{FF82DD39-F5EF-4F35-9ADD-4494B8B8167B}" srcOrd="1" destOrd="0" presId="urn:microsoft.com/office/officeart/2005/8/layout/cycle2"/>
    <dgm:cxn modelId="{4A11069F-8AA5-49BF-B816-1A0537A8A7C7}" type="presParOf" srcId="{FF82DD39-F5EF-4F35-9ADD-4494B8B8167B}" destId="{B9788061-B7BE-43CA-B747-69BD90B8213B}" srcOrd="0" destOrd="0" presId="urn:microsoft.com/office/officeart/2005/8/layout/cycle2"/>
    <dgm:cxn modelId="{AD5C92C5-47E8-4713-A48D-B2E5D7ED7F4E}" type="presParOf" srcId="{9096FC90-7B27-4EE5-AFA6-CB1DAC594B12}" destId="{85D763A9-6B9C-4592-984E-9E32786DD333}" srcOrd="2" destOrd="0" presId="urn:microsoft.com/office/officeart/2005/8/layout/cycle2"/>
    <dgm:cxn modelId="{32ACD908-88B6-4D87-B19D-58AF7A1464F8}" type="presParOf" srcId="{9096FC90-7B27-4EE5-AFA6-CB1DAC594B12}" destId="{66F1D72B-6667-4360-80CB-D49668A0688B}" srcOrd="3" destOrd="0" presId="urn:microsoft.com/office/officeart/2005/8/layout/cycle2"/>
    <dgm:cxn modelId="{2A995AAD-2BB7-454D-8C52-517D2EF16711}" type="presParOf" srcId="{66F1D72B-6667-4360-80CB-D49668A0688B}" destId="{86F40A35-8E7C-4903-B6A7-137C0400B666}" srcOrd="0" destOrd="0" presId="urn:microsoft.com/office/officeart/2005/8/layout/cycle2"/>
    <dgm:cxn modelId="{DE96607B-EDA6-4794-919B-97486DE98CDE}" type="presParOf" srcId="{9096FC90-7B27-4EE5-AFA6-CB1DAC594B12}" destId="{1F651788-9847-4982-B682-04047BC3861D}" srcOrd="4" destOrd="0" presId="urn:microsoft.com/office/officeart/2005/8/layout/cycle2"/>
    <dgm:cxn modelId="{313BBA1D-AB22-4796-81BA-82EF40F94A2F}" type="presParOf" srcId="{9096FC90-7B27-4EE5-AFA6-CB1DAC594B12}" destId="{2744C1F1-D394-424C-8BD0-B30C0F1F29A7}" srcOrd="5" destOrd="0" presId="urn:microsoft.com/office/officeart/2005/8/layout/cycle2"/>
    <dgm:cxn modelId="{6E30ECF9-E968-4FAA-A017-7521F98AE5E0}" type="presParOf" srcId="{2744C1F1-D394-424C-8BD0-B30C0F1F29A7}" destId="{9D1DD8D7-B917-421C-88CD-7765DC18EEF6}" srcOrd="0" destOrd="0" presId="urn:microsoft.com/office/officeart/2005/8/layout/cycle2"/>
    <dgm:cxn modelId="{7D31092C-634E-4EA5-A629-8810DF3A953B}" type="presParOf" srcId="{9096FC90-7B27-4EE5-AFA6-CB1DAC594B12}" destId="{BD2B78D5-2BC7-4618-AA64-865502096BD8}" srcOrd="6" destOrd="0" presId="urn:microsoft.com/office/officeart/2005/8/layout/cycle2"/>
    <dgm:cxn modelId="{DA231263-C8C7-44FC-A272-B3F0892662D8}" type="presParOf" srcId="{9096FC90-7B27-4EE5-AFA6-CB1DAC594B12}" destId="{E201ECEB-BE2B-490F-9CE3-E35656183886}" srcOrd="7" destOrd="0" presId="urn:microsoft.com/office/officeart/2005/8/layout/cycle2"/>
    <dgm:cxn modelId="{AC2E71DC-11B8-4018-8CB2-E66FB76762B8}" type="presParOf" srcId="{E201ECEB-BE2B-490F-9CE3-E35656183886}" destId="{CDBE134A-A5E6-4EE3-899A-886E3F4F4295}" srcOrd="0" destOrd="0" presId="urn:microsoft.com/office/officeart/2005/8/layout/cycle2"/>
    <dgm:cxn modelId="{9FE6D8D5-EC86-4AB8-9C2C-1966125FA3DF}" type="presParOf" srcId="{9096FC90-7B27-4EE5-AFA6-CB1DAC594B12}" destId="{7D8E2170-8FA7-483F-B31E-C5B4122879E9}" srcOrd="8" destOrd="0" presId="urn:microsoft.com/office/officeart/2005/8/layout/cycle2"/>
    <dgm:cxn modelId="{5297C7A1-1773-4015-9DE3-0A61A98662C9}" type="presParOf" srcId="{9096FC90-7B27-4EE5-AFA6-CB1DAC594B12}" destId="{FF902FB6-5B4C-4835-8CA9-7CF96A5CB2A7}" srcOrd="9" destOrd="0" presId="urn:microsoft.com/office/officeart/2005/8/layout/cycle2"/>
    <dgm:cxn modelId="{D97E7870-6C83-4E96-BC10-81B91720E99B}" type="presParOf" srcId="{FF902FB6-5B4C-4835-8CA9-7CF96A5CB2A7}" destId="{ACBA91BC-C5D2-4A16-AD83-9973C2FCDE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B65919-E74F-416C-9B7E-55E16CAEFA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60AA9F-D5A8-446C-A3C7-90FE217DDC65}">
      <dgm:prSet phldrT="[Текст]"/>
      <dgm:spPr/>
      <dgm:t>
        <a:bodyPr/>
        <a:lstStyle/>
        <a:p>
          <a:r>
            <a:rPr lang="ru-RU" dirty="0"/>
            <a:t>Работа с учащимися</a:t>
          </a:r>
        </a:p>
      </dgm:t>
    </dgm:pt>
    <dgm:pt modelId="{A3A93116-34DC-4368-8F9B-14F8B8A077F1}" type="parTrans" cxnId="{E28778B9-EC54-4175-8289-18768BCBAD66}">
      <dgm:prSet/>
      <dgm:spPr/>
      <dgm:t>
        <a:bodyPr/>
        <a:lstStyle/>
        <a:p>
          <a:endParaRPr lang="ru-RU"/>
        </a:p>
      </dgm:t>
    </dgm:pt>
    <dgm:pt modelId="{2863F210-8D00-4FF1-914F-421105381123}" type="sibTrans" cxnId="{E28778B9-EC54-4175-8289-18768BCBAD66}">
      <dgm:prSet/>
      <dgm:spPr/>
      <dgm:t>
        <a:bodyPr/>
        <a:lstStyle/>
        <a:p>
          <a:endParaRPr lang="ru-RU"/>
        </a:p>
      </dgm:t>
    </dgm:pt>
    <dgm:pt modelId="{E67E0D32-72ED-448A-864C-F6810336316F}">
      <dgm:prSet phldrT="[Текст]"/>
      <dgm:spPr/>
      <dgm:t>
        <a:bodyPr/>
        <a:lstStyle/>
        <a:p>
          <a:r>
            <a:rPr lang="ru-RU" dirty="0"/>
            <a:t>Работа с родителями</a:t>
          </a:r>
        </a:p>
      </dgm:t>
    </dgm:pt>
    <dgm:pt modelId="{510F1F95-2D09-46B6-B073-904018607A4F}" type="parTrans" cxnId="{0A6CEC35-92C4-44E8-BC3B-39FF22B96BE7}">
      <dgm:prSet/>
      <dgm:spPr/>
      <dgm:t>
        <a:bodyPr/>
        <a:lstStyle/>
        <a:p>
          <a:endParaRPr lang="ru-RU"/>
        </a:p>
      </dgm:t>
    </dgm:pt>
    <dgm:pt modelId="{486F379B-0824-4425-9118-18FB8A2DEC89}" type="sibTrans" cxnId="{0A6CEC35-92C4-44E8-BC3B-39FF22B96BE7}">
      <dgm:prSet/>
      <dgm:spPr/>
      <dgm:t>
        <a:bodyPr/>
        <a:lstStyle/>
        <a:p>
          <a:endParaRPr lang="ru-RU"/>
        </a:p>
      </dgm:t>
    </dgm:pt>
    <dgm:pt modelId="{F4FF26A5-8496-4066-97B0-A6682F37EEFD}">
      <dgm:prSet phldrT="[Текст]"/>
      <dgm:spPr/>
      <dgm:t>
        <a:bodyPr/>
        <a:lstStyle/>
        <a:p>
          <a:r>
            <a:rPr lang="ru-RU" dirty="0"/>
            <a:t>Работа с педагогическим коллективом</a:t>
          </a:r>
        </a:p>
      </dgm:t>
    </dgm:pt>
    <dgm:pt modelId="{70655931-7E48-4EFE-BC7D-D5DDCB770970}" type="parTrans" cxnId="{1389A953-FA85-4030-86D9-99255D95CE4A}">
      <dgm:prSet/>
      <dgm:spPr/>
      <dgm:t>
        <a:bodyPr/>
        <a:lstStyle/>
        <a:p>
          <a:endParaRPr lang="ru-RU"/>
        </a:p>
      </dgm:t>
    </dgm:pt>
    <dgm:pt modelId="{AC2374D8-2E73-426E-B0B3-04475091CE74}" type="sibTrans" cxnId="{1389A953-FA85-4030-86D9-99255D95CE4A}">
      <dgm:prSet/>
      <dgm:spPr/>
      <dgm:t>
        <a:bodyPr/>
        <a:lstStyle/>
        <a:p>
          <a:endParaRPr lang="ru-RU"/>
        </a:p>
      </dgm:t>
    </dgm:pt>
    <dgm:pt modelId="{06B5F7DC-BBD4-49A2-B258-A8872BD2654A}" type="pres">
      <dgm:prSet presAssocID="{5EB65919-E74F-416C-9B7E-55E16CAEFA43}" presName="linear" presStyleCnt="0">
        <dgm:presLayoutVars>
          <dgm:dir/>
          <dgm:animLvl val="lvl"/>
          <dgm:resizeHandles val="exact"/>
        </dgm:presLayoutVars>
      </dgm:prSet>
      <dgm:spPr/>
    </dgm:pt>
    <dgm:pt modelId="{77A5E98F-A826-43A0-B1F1-360BF72D9844}" type="pres">
      <dgm:prSet presAssocID="{B160AA9F-D5A8-446C-A3C7-90FE217DDC65}" presName="parentLin" presStyleCnt="0"/>
      <dgm:spPr/>
    </dgm:pt>
    <dgm:pt modelId="{CDBC96B8-A92F-4FA8-9121-DD11BCB0DD6A}" type="pres">
      <dgm:prSet presAssocID="{B160AA9F-D5A8-446C-A3C7-90FE217DDC65}" presName="parentLeftMargin" presStyleLbl="node1" presStyleIdx="0" presStyleCnt="3"/>
      <dgm:spPr/>
    </dgm:pt>
    <dgm:pt modelId="{1B8F1069-0CEC-4D7F-A424-AA03C841AB9E}" type="pres">
      <dgm:prSet presAssocID="{B160AA9F-D5A8-446C-A3C7-90FE217DDC6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FECDF77-51C5-4F63-8E14-718DFB3E12D7}" type="pres">
      <dgm:prSet presAssocID="{B160AA9F-D5A8-446C-A3C7-90FE217DDC65}" presName="negativeSpace" presStyleCnt="0"/>
      <dgm:spPr/>
    </dgm:pt>
    <dgm:pt modelId="{8AA96F07-B2C9-4C55-A024-3142C4051128}" type="pres">
      <dgm:prSet presAssocID="{B160AA9F-D5A8-446C-A3C7-90FE217DDC65}" presName="childText" presStyleLbl="conFgAcc1" presStyleIdx="0" presStyleCnt="3">
        <dgm:presLayoutVars>
          <dgm:bulletEnabled val="1"/>
        </dgm:presLayoutVars>
      </dgm:prSet>
      <dgm:spPr/>
    </dgm:pt>
    <dgm:pt modelId="{20FDC61F-7A56-4ED7-A12B-BD6AF9A3E8AB}" type="pres">
      <dgm:prSet presAssocID="{2863F210-8D00-4FF1-914F-421105381123}" presName="spaceBetweenRectangles" presStyleCnt="0"/>
      <dgm:spPr/>
    </dgm:pt>
    <dgm:pt modelId="{5778628F-3F74-422F-9747-689E49F2EE5D}" type="pres">
      <dgm:prSet presAssocID="{E67E0D32-72ED-448A-864C-F6810336316F}" presName="parentLin" presStyleCnt="0"/>
      <dgm:spPr/>
    </dgm:pt>
    <dgm:pt modelId="{579135EF-D916-4CDD-9BBB-EF0803932B0C}" type="pres">
      <dgm:prSet presAssocID="{E67E0D32-72ED-448A-864C-F6810336316F}" presName="parentLeftMargin" presStyleLbl="node1" presStyleIdx="0" presStyleCnt="3"/>
      <dgm:spPr/>
    </dgm:pt>
    <dgm:pt modelId="{E958B54D-046F-48B7-9D0B-3456B8814BCC}" type="pres">
      <dgm:prSet presAssocID="{E67E0D32-72ED-448A-864C-F6810336316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434706D-154B-4893-994D-86D219439C33}" type="pres">
      <dgm:prSet presAssocID="{E67E0D32-72ED-448A-864C-F6810336316F}" presName="negativeSpace" presStyleCnt="0"/>
      <dgm:spPr/>
    </dgm:pt>
    <dgm:pt modelId="{CC880A96-45A5-4294-BDDA-78EAEDB37E1F}" type="pres">
      <dgm:prSet presAssocID="{E67E0D32-72ED-448A-864C-F6810336316F}" presName="childText" presStyleLbl="conFgAcc1" presStyleIdx="1" presStyleCnt="3">
        <dgm:presLayoutVars>
          <dgm:bulletEnabled val="1"/>
        </dgm:presLayoutVars>
      </dgm:prSet>
      <dgm:spPr/>
    </dgm:pt>
    <dgm:pt modelId="{DEC34CF0-16A5-4380-8F56-B47FDE86E623}" type="pres">
      <dgm:prSet presAssocID="{486F379B-0824-4425-9118-18FB8A2DEC89}" presName="spaceBetweenRectangles" presStyleCnt="0"/>
      <dgm:spPr/>
    </dgm:pt>
    <dgm:pt modelId="{A3709A9A-C54F-447C-9C38-ED626ABF1FDA}" type="pres">
      <dgm:prSet presAssocID="{F4FF26A5-8496-4066-97B0-A6682F37EEFD}" presName="parentLin" presStyleCnt="0"/>
      <dgm:spPr/>
    </dgm:pt>
    <dgm:pt modelId="{EBDDA77B-CBEE-43DC-868C-91D93CEB4D5D}" type="pres">
      <dgm:prSet presAssocID="{F4FF26A5-8496-4066-97B0-A6682F37EEFD}" presName="parentLeftMargin" presStyleLbl="node1" presStyleIdx="1" presStyleCnt="3"/>
      <dgm:spPr/>
    </dgm:pt>
    <dgm:pt modelId="{5D486167-4852-4B5E-BB1D-C0723E0FEC29}" type="pres">
      <dgm:prSet presAssocID="{F4FF26A5-8496-4066-97B0-A6682F37EEF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C97A985E-F591-43BD-BF8B-D64E2F5167E0}" type="pres">
      <dgm:prSet presAssocID="{F4FF26A5-8496-4066-97B0-A6682F37EEFD}" presName="negativeSpace" presStyleCnt="0"/>
      <dgm:spPr/>
    </dgm:pt>
    <dgm:pt modelId="{B631C104-6078-4DCC-9315-6C5B2F5BD058}" type="pres">
      <dgm:prSet presAssocID="{F4FF26A5-8496-4066-97B0-A6682F37EEF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255FB0B-CC80-4061-A581-CF5394B94F89}" type="presOf" srcId="{B160AA9F-D5A8-446C-A3C7-90FE217DDC65}" destId="{1B8F1069-0CEC-4D7F-A424-AA03C841AB9E}" srcOrd="1" destOrd="0" presId="urn:microsoft.com/office/officeart/2005/8/layout/list1"/>
    <dgm:cxn modelId="{581C6C24-D956-44D2-B4F9-BF88DC7A5F88}" type="presOf" srcId="{E67E0D32-72ED-448A-864C-F6810336316F}" destId="{E958B54D-046F-48B7-9D0B-3456B8814BCC}" srcOrd="1" destOrd="0" presId="urn:microsoft.com/office/officeart/2005/8/layout/list1"/>
    <dgm:cxn modelId="{0A6CEC35-92C4-44E8-BC3B-39FF22B96BE7}" srcId="{5EB65919-E74F-416C-9B7E-55E16CAEFA43}" destId="{E67E0D32-72ED-448A-864C-F6810336316F}" srcOrd="1" destOrd="0" parTransId="{510F1F95-2D09-46B6-B073-904018607A4F}" sibTransId="{486F379B-0824-4425-9118-18FB8A2DEC89}"/>
    <dgm:cxn modelId="{393F9373-1627-4A70-9159-3328DE2B2A82}" type="presOf" srcId="{E67E0D32-72ED-448A-864C-F6810336316F}" destId="{579135EF-D916-4CDD-9BBB-EF0803932B0C}" srcOrd="0" destOrd="0" presId="urn:microsoft.com/office/officeart/2005/8/layout/list1"/>
    <dgm:cxn modelId="{1389A953-FA85-4030-86D9-99255D95CE4A}" srcId="{5EB65919-E74F-416C-9B7E-55E16CAEFA43}" destId="{F4FF26A5-8496-4066-97B0-A6682F37EEFD}" srcOrd="2" destOrd="0" parTransId="{70655931-7E48-4EFE-BC7D-D5DDCB770970}" sibTransId="{AC2374D8-2E73-426E-B0B3-04475091CE74}"/>
    <dgm:cxn modelId="{944494B7-602B-40BB-8C83-48DAFD3D8606}" type="presOf" srcId="{F4FF26A5-8496-4066-97B0-A6682F37EEFD}" destId="{5D486167-4852-4B5E-BB1D-C0723E0FEC29}" srcOrd="1" destOrd="0" presId="urn:microsoft.com/office/officeart/2005/8/layout/list1"/>
    <dgm:cxn modelId="{E28778B9-EC54-4175-8289-18768BCBAD66}" srcId="{5EB65919-E74F-416C-9B7E-55E16CAEFA43}" destId="{B160AA9F-D5A8-446C-A3C7-90FE217DDC65}" srcOrd="0" destOrd="0" parTransId="{A3A93116-34DC-4368-8F9B-14F8B8A077F1}" sibTransId="{2863F210-8D00-4FF1-914F-421105381123}"/>
    <dgm:cxn modelId="{FAC7D8CB-CE69-4103-B6BF-694B2513B550}" type="presOf" srcId="{5EB65919-E74F-416C-9B7E-55E16CAEFA43}" destId="{06B5F7DC-BBD4-49A2-B258-A8872BD2654A}" srcOrd="0" destOrd="0" presId="urn:microsoft.com/office/officeart/2005/8/layout/list1"/>
    <dgm:cxn modelId="{786D3FDF-DA98-4547-BE5F-06B92D90378B}" type="presOf" srcId="{B160AA9F-D5A8-446C-A3C7-90FE217DDC65}" destId="{CDBC96B8-A92F-4FA8-9121-DD11BCB0DD6A}" srcOrd="0" destOrd="0" presId="urn:microsoft.com/office/officeart/2005/8/layout/list1"/>
    <dgm:cxn modelId="{257789EB-ECF5-4F20-9130-1E8E82AE4112}" type="presOf" srcId="{F4FF26A5-8496-4066-97B0-A6682F37EEFD}" destId="{EBDDA77B-CBEE-43DC-868C-91D93CEB4D5D}" srcOrd="0" destOrd="0" presId="urn:microsoft.com/office/officeart/2005/8/layout/list1"/>
    <dgm:cxn modelId="{B5D9DBFF-1AC8-452B-8064-97FC9859C28F}" type="presParOf" srcId="{06B5F7DC-BBD4-49A2-B258-A8872BD2654A}" destId="{77A5E98F-A826-43A0-B1F1-360BF72D9844}" srcOrd="0" destOrd="0" presId="urn:microsoft.com/office/officeart/2005/8/layout/list1"/>
    <dgm:cxn modelId="{9AA2D5BD-5B91-4600-8897-7D645C061673}" type="presParOf" srcId="{77A5E98F-A826-43A0-B1F1-360BF72D9844}" destId="{CDBC96B8-A92F-4FA8-9121-DD11BCB0DD6A}" srcOrd="0" destOrd="0" presId="urn:microsoft.com/office/officeart/2005/8/layout/list1"/>
    <dgm:cxn modelId="{35A2326C-E4AC-4D32-ACC0-55AADDAAAE77}" type="presParOf" srcId="{77A5E98F-A826-43A0-B1F1-360BF72D9844}" destId="{1B8F1069-0CEC-4D7F-A424-AA03C841AB9E}" srcOrd="1" destOrd="0" presId="urn:microsoft.com/office/officeart/2005/8/layout/list1"/>
    <dgm:cxn modelId="{7954F914-B8C2-4EDC-BC57-C08D7426684B}" type="presParOf" srcId="{06B5F7DC-BBD4-49A2-B258-A8872BD2654A}" destId="{AFECDF77-51C5-4F63-8E14-718DFB3E12D7}" srcOrd="1" destOrd="0" presId="urn:microsoft.com/office/officeart/2005/8/layout/list1"/>
    <dgm:cxn modelId="{3AC81E91-5B34-4958-A031-5EEC4A94F2F0}" type="presParOf" srcId="{06B5F7DC-BBD4-49A2-B258-A8872BD2654A}" destId="{8AA96F07-B2C9-4C55-A024-3142C4051128}" srcOrd="2" destOrd="0" presId="urn:microsoft.com/office/officeart/2005/8/layout/list1"/>
    <dgm:cxn modelId="{76A0C7F9-E269-48A9-85C9-B7C9945AFB0F}" type="presParOf" srcId="{06B5F7DC-BBD4-49A2-B258-A8872BD2654A}" destId="{20FDC61F-7A56-4ED7-A12B-BD6AF9A3E8AB}" srcOrd="3" destOrd="0" presId="urn:microsoft.com/office/officeart/2005/8/layout/list1"/>
    <dgm:cxn modelId="{ACBE85EF-0FF9-4C4F-9C1A-B48BB8F262BE}" type="presParOf" srcId="{06B5F7DC-BBD4-49A2-B258-A8872BD2654A}" destId="{5778628F-3F74-422F-9747-689E49F2EE5D}" srcOrd="4" destOrd="0" presId="urn:microsoft.com/office/officeart/2005/8/layout/list1"/>
    <dgm:cxn modelId="{96B948EB-003F-435F-A9F9-DBB7ED79AB78}" type="presParOf" srcId="{5778628F-3F74-422F-9747-689E49F2EE5D}" destId="{579135EF-D916-4CDD-9BBB-EF0803932B0C}" srcOrd="0" destOrd="0" presId="urn:microsoft.com/office/officeart/2005/8/layout/list1"/>
    <dgm:cxn modelId="{F3A033BB-F816-40E2-B51C-71DC13EDC2E7}" type="presParOf" srcId="{5778628F-3F74-422F-9747-689E49F2EE5D}" destId="{E958B54D-046F-48B7-9D0B-3456B8814BCC}" srcOrd="1" destOrd="0" presId="urn:microsoft.com/office/officeart/2005/8/layout/list1"/>
    <dgm:cxn modelId="{12B46422-259A-4B15-A550-A18D8909F9FD}" type="presParOf" srcId="{06B5F7DC-BBD4-49A2-B258-A8872BD2654A}" destId="{E434706D-154B-4893-994D-86D219439C33}" srcOrd="5" destOrd="0" presId="urn:microsoft.com/office/officeart/2005/8/layout/list1"/>
    <dgm:cxn modelId="{33D2BBEE-1146-4546-A361-C3DA479E1874}" type="presParOf" srcId="{06B5F7DC-BBD4-49A2-B258-A8872BD2654A}" destId="{CC880A96-45A5-4294-BDDA-78EAEDB37E1F}" srcOrd="6" destOrd="0" presId="urn:microsoft.com/office/officeart/2005/8/layout/list1"/>
    <dgm:cxn modelId="{7384A7EB-961E-4A36-9B2E-607B0CDA3B07}" type="presParOf" srcId="{06B5F7DC-BBD4-49A2-B258-A8872BD2654A}" destId="{DEC34CF0-16A5-4380-8F56-B47FDE86E623}" srcOrd="7" destOrd="0" presId="urn:microsoft.com/office/officeart/2005/8/layout/list1"/>
    <dgm:cxn modelId="{478F46DE-087C-43EA-92CA-58A7C17AFF88}" type="presParOf" srcId="{06B5F7DC-BBD4-49A2-B258-A8872BD2654A}" destId="{A3709A9A-C54F-447C-9C38-ED626ABF1FDA}" srcOrd="8" destOrd="0" presId="urn:microsoft.com/office/officeart/2005/8/layout/list1"/>
    <dgm:cxn modelId="{5E2C609B-EF8E-450E-977E-DDCA8711FFFF}" type="presParOf" srcId="{A3709A9A-C54F-447C-9C38-ED626ABF1FDA}" destId="{EBDDA77B-CBEE-43DC-868C-91D93CEB4D5D}" srcOrd="0" destOrd="0" presId="urn:microsoft.com/office/officeart/2005/8/layout/list1"/>
    <dgm:cxn modelId="{1EBDEAA7-8687-4AD2-B92D-7A24E8594AB8}" type="presParOf" srcId="{A3709A9A-C54F-447C-9C38-ED626ABF1FDA}" destId="{5D486167-4852-4B5E-BB1D-C0723E0FEC29}" srcOrd="1" destOrd="0" presId="urn:microsoft.com/office/officeart/2005/8/layout/list1"/>
    <dgm:cxn modelId="{072FBAF5-EFBB-42A6-95DF-BFFE32014E31}" type="presParOf" srcId="{06B5F7DC-BBD4-49A2-B258-A8872BD2654A}" destId="{C97A985E-F591-43BD-BF8B-D64E2F5167E0}" srcOrd="9" destOrd="0" presId="urn:microsoft.com/office/officeart/2005/8/layout/list1"/>
    <dgm:cxn modelId="{5E1A9009-C9BF-45ED-8CF3-1566E501D796}" type="presParOf" srcId="{06B5F7DC-BBD4-49A2-B258-A8872BD2654A}" destId="{B631C104-6078-4DCC-9315-6C5B2F5BD05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51594-2E27-46EC-B81B-280FDB9A13DE}">
      <dsp:nvSpPr>
        <dsp:cNvPr id="0" name=""/>
        <dsp:cNvSpPr/>
      </dsp:nvSpPr>
      <dsp:spPr>
        <a:xfrm>
          <a:off x="0" y="0"/>
          <a:ext cx="4114800" cy="4114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8FE63-3A09-45B5-829B-029BAAED2722}">
      <dsp:nvSpPr>
        <dsp:cNvPr id="0" name=""/>
        <dsp:cNvSpPr/>
      </dsp:nvSpPr>
      <dsp:spPr>
        <a:xfrm>
          <a:off x="2057400" y="0"/>
          <a:ext cx="5486400" cy="411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Социально-психологическая служба.</a:t>
          </a:r>
        </a:p>
      </dsp:txBody>
      <dsp:txXfrm>
        <a:off x="2057400" y="0"/>
        <a:ext cx="5486400" cy="1234442"/>
      </dsp:txXfrm>
    </dsp:sp>
    <dsp:sp modelId="{746778BD-E524-437A-90E3-7A1DDF57F158}">
      <dsp:nvSpPr>
        <dsp:cNvPr id="0" name=""/>
        <dsp:cNvSpPr/>
      </dsp:nvSpPr>
      <dsp:spPr>
        <a:xfrm>
          <a:off x="720091" y="1234442"/>
          <a:ext cx="2674617" cy="267461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5BF62-E778-450B-90CA-CFE75EA5654E}">
      <dsp:nvSpPr>
        <dsp:cNvPr id="0" name=""/>
        <dsp:cNvSpPr/>
      </dsp:nvSpPr>
      <dsp:spPr>
        <a:xfrm>
          <a:off x="2057400" y="1234442"/>
          <a:ext cx="5486400" cy="26746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Совет профилактики.</a:t>
          </a:r>
        </a:p>
      </dsp:txBody>
      <dsp:txXfrm>
        <a:off x="2057400" y="1234442"/>
        <a:ext cx="5486400" cy="1234438"/>
      </dsp:txXfrm>
    </dsp:sp>
    <dsp:sp modelId="{FC8CFBA0-49D2-4F40-9558-4383B35A262D}">
      <dsp:nvSpPr>
        <dsp:cNvPr id="0" name=""/>
        <dsp:cNvSpPr/>
      </dsp:nvSpPr>
      <dsp:spPr>
        <a:xfrm>
          <a:off x="1440180" y="2468881"/>
          <a:ext cx="1234438" cy="123443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876269-C528-44BA-BE6F-B278D1C07BBF}">
      <dsp:nvSpPr>
        <dsp:cNvPr id="0" name=""/>
        <dsp:cNvSpPr/>
      </dsp:nvSpPr>
      <dsp:spPr>
        <a:xfrm>
          <a:off x="2057400" y="2468881"/>
          <a:ext cx="5486400" cy="1234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Служба примирения.</a:t>
          </a:r>
        </a:p>
      </dsp:txBody>
      <dsp:txXfrm>
        <a:off x="2057400" y="2468881"/>
        <a:ext cx="5486400" cy="1234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A23BE-1EA5-498C-AC9E-B3F80003D289}">
      <dsp:nvSpPr>
        <dsp:cNvPr id="0" name=""/>
        <dsp:cNvSpPr/>
      </dsp:nvSpPr>
      <dsp:spPr>
        <a:xfrm>
          <a:off x="3151230" y="1105"/>
          <a:ext cx="1241338" cy="1241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КДН и ЗП</a:t>
          </a:r>
        </a:p>
      </dsp:txBody>
      <dsp:txXfrm>
        <a:off x="3333020" y="182895"/>
        <a:ext cx="877758" cy="877758"/>
      </dsp:txXfrm>
    </dsp:sp>
    <dsp:sp modelId="{FF82DD39-F5EF-4F35-9ADD-4494B8B8167B}">
      <dsp:nvSpPr>
        <dsp:cNvPr id="0" name=""/>
        <dsp:cNvSpPr/>
      </dsp:nvSpPr>
      <dsp:spPr>
        <a:xfrm rot="2160000">
          <a:off x="4353578" y="955152"/>
          <a:ext cx="330991" cy="4189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4363060" y="1009759"/>
        <a:ext cx="231694" cy="251371"/>
      </dsp:txXfrm>
    </dsp:sp>
    <dsp:sp modelId="{85D763A9-6B9C-4592-984E-9E32786DD333}">
      <dsp:nvSpPr>
        <dsp:cNvPr id="0" name=""/>
        <dsp:cNvSpPr/>
      </dsp:nvSpPr>
      <dsp:spPr>
        <a:xfrm>
          <a:off x="4660736" y="1097825"/>
          <a:ext cx="1241338" cy="1241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Опека</a:t>
          </a:r>
        </a:p>
      </dsp:txBody>
      <dsp:txXfrm>
        <a:off x="4842526" y="1279615"/>
        <a:ext cx="877758" cy="877758"/>
      </dsp:txXfrm>
    </dsp:sp>
    <dsp:sp modelId="{66F1D72B-6667-4360-80CB-D49668A0688B}">
      <dsp:nvSpPr>
        <dsp:cNvPr id="0" name=""/>
        <dsp:cNvSpPr/>
      </dsp:nvSpPr>
      <dsp:spPr>
        <a:xfrm rot="6480000">
          <a:off x="4830514" y="2387374"/>
          <a:ext cx="330991" cy="4189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4895505" y="2423945"/>
        <a:ext cx="231694" cy="251371"/>
      </dsp:txXfrm>
    </dsp:sp>
    <dsp:sp modelId="{1F651788-9847-4982-B682-04047BC3861D}">
      <dsp:nvSpPr>
        <dsp:cNvPr id="0" name=""/>
        <dsp:cNvSpPr/>
      </dsp:nvSpPr>
      <dsp:spPr>
        <a:xfrm>
          <a:off x="4084156" y="2872355"/>
          <a:ext cx="1241338" cy="1241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 err="1"/>
            <a:t>ЦТиД</a:t>
          </a:r>
          <a:endParaRPr lang="ru-RU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ДДТ</a:t>
          </a:r>
        </a:p>
      </dsp:txBody>
      <dsp:txXfrm>
        <a:off x="4265946" y="3054145"/>
        <a:ext cx="877758" cy="877758"/>
      </dsp:txXfrm>
    </dsp:sp>
    <dsp:sp modelId="{2744C1F1-D394-424C-8BD0-B30C0F1F29A7}">
      <dsp:nvSpPr>
        <dsp:cNvPr id="0" name=""/>
        <dsp:cNvSpPr/>
      </dsp:nvSpPr>
      <dsp:spPr>
        <a:xfrm rot="10800000">
          <a:off x="3615771" y="3283549"/>
          <a:ext cx="330991" cy="4189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3715068" y="3367339"/>
        <a:ext cx="231694" cy="251371"/>
      </dsp:txXfrm>
    </dsp:sp>
    <dsp:sp modelId="{BD2B78D5-2BC7-4618-AA64-865502096BD8}">
      <dsp:nvSpPr>
        <dsp:cNvPr id="0" name=""/>
        <dsp:cNvSpPr/>
      </dsp:nvSpPr>
      <dsp:spPr>
        <a:xfrm>
          <a:off x="2218305" y="2872355"/>
          <a:ext cx="1241338" cy="1241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Центр занятости</a:t>
          </a:r>
        </a:p>
      </dsp:txBody>
      <dsp:txXfrm>
        <a:off x="2400095" y="3054145"/>
        <a:ext cx="877758" cy="877758"/>
      </dsp:txXfrm>
    </dsp:sp>
    <dsp:sp modelId="{E201ECEB-BE2B-490F-9CE3-E35656183886}">
      <dsp:nvSpPr>
        <dsp:cNvPr id="0" name=""/>
        <dsp:cNvSpPr/>
      </dsp:nvSpPr>
      <dsp:spPr>
        <a:xfrm rot="15120000">
          <a:off x="2388083" y="2405193"/>
          <a:ext cx="330991" cy="4189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 rot="10800000">
        <a:off x="2453074" y="2536202"/>
        <a:ext cx="231694" cy="251371"/>
      </dsp:txXfrm>
    </dsp:sp>
    <dsp:sp modelId="{7D8E2170-8FA7-483F-B31E-C5B4122879E9}">
      <dsp:nvSpPr>
        <dsp:cNvPr id="0" name=""/>
        <dsp:cNvSpPr/>
      </dsp:nvSpPr>
      <dsp:spPr>
        <a:xfrm>
          <a:off x="1641725" y="1097825"/>
          <a:ext cx="1241338" cy="12413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ОМВД</a:t>
          </a:r>
        </a:p>
      </dsp:txBody>
      <dsp:txXfrm>
        <a:off x="1823515" y="1279615"/>
        <a:ext cx="877758" cy="877758"/>
      </dsp:txXfrm>
    </dsp:sp>
    <dsp:sp modelId="{FF902FB6-5B4C-4835-8CA9-7CF96A5CB2A7}">
      <dsp:nvSpPr>
        <dsp:cNvPr id="0" name=""/>
        <dsp:cNvSpPr/>
      </dsp:nvSpPr>
      <dsp:spPr>
        <a:xfrm rot="19440000">
          <a:off x="2844072" y="966165"/>
          <a:ext cx="330991" cy="4189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/>
        </a:p>
      </dsp:txBody>
      <dsp:txXfrm>
        <a:off x="2853554" y="1079138"/>
        <a:ext cx="231694" cy="2513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96F07-B2C9-4C55-A024-3142C4051128}">
      <dsp:nvSpPr>
        <dsp:cNvPr id="0" name=""/>
        <dsp:cNvSpPr/>
      </dsp:nvSpPr>
      <dsp:spPr>
        <a:xfrm>
          <a:off x="0" y="995219"/>
          <a:ext cx="7543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F1069-0CEC-4D7F-A424-AA03C841AB9E}">
      <dsp:nvSpPr>
        <dsp:cNvPr id="0" name=""/>
        <dsp:cNvSpPr/>
      </dsp:nvSpPr>
      <dsp:spPr>
        <a:xfrm>
          <a:off x="377190" y="685259"/>
          <a:ext cx="52806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Работа с учащимися</a:t>
          </a:r>
        </a:p>
      </dsp:txBody>
      <dsp:txXfrm>
        <a:off x="377190" y="685259"/>
        <a:ext cx="5280660" cy="619920"/>
      </dsp:txXfrm>
    </dsp:sp>
    <dsp:sp modelId="{CC880A96-45A5-4294-BDDA-78EAEDB37E1F}">
      <dsp:nvSpPr>
        <dsp:cNvPr id="0" name=""/>
        <dsp:cNvSpPr/>
      </dsp:nvSpPr>
      <dsp:spPr>
        <a:xfrm>
          <a:off x="0" y="1947780"/>
          <a:ext cx="7543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58B54D-046F-48B7-9D0B-3456B8814BCC}">
      <dsp:nvSpPr>
        <dsp:cNvPr id="0" name=""/>
        <dsp:cNvSpPr/>
      </dsp:nvSpPr>
      <dsp:spPr>
        <a:xfrm>
          <a:off x="377190" y="1637819"/>
          <a:ext cx="52806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Работа с родителями</a:t>
          </a:r>
        </a:p>
      </dsp:txBody>
      <dsp:txXfrm>
        <a:off x="377190" y="1637819"/>
        <a:ext cx="5280660" cy="619920"/>
      </dsp:txXfrm>
    </dsp:sp>
    <dsp:sp modelId="{B631C104-6078-4DCC-9315-6C5B2F5BD058}">
      <dsp:nvSpPr>
        <dsp:cNvPr id="0" name=""/>
        <dsp:cNvSpPr/>
      </dsp:nvSpPr>
      <dsp:spPr>
        <a:xfrm>
          <a:off x="0" y="2900340"/>
          <a:ext cx="75438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486167-4852-4B5E-BB1D-C0723E0FEC29}">
      <dsp:nvSpPr>
        <dsp:cNvPr id="0" name=""/>
        <dsp:cNvSpPr/>
      </dsp:nvSpPr>
      <dsp:spPr>
        <a:xfrm>
          <a:off x="377190" y="2590380"/>
          <a:ext cx="528066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Работа с педагогическим коллективом</a:t>
          </a:r>
        </a:p>
      </dsp:txBody>
      <dsp:txXfrm>
        <a:off x="377190" y="2590380"/>
        <a:ext cx="5280660" cy="6199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075C36-87BD-491D-A21F-71F2C788BEC5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5F280D-C81E-4E60-9137-AD91D8E20C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E1C510-E3AA-4C96-A6B5-42A9C2F5453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E1C510-E3AA-4C96-A6B5-42A9C2F5453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E1C510-E3AA-4C96-A6B5-42A9C2F5453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161572-7946-49CD-B309-5F080BF2C0E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AB7410-2A3F-4BA9-BBA8-0805DA49AB9C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10036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036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E33B-083A-4DE9-8D7E-0BB04099DD8B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E1B67-EA09-4BAE-9CBF-B300B6EE3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FA7D-3F6B-4ECF-A9FD-F61A4F2B6895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BCBC6-0DCB-4B0A-AABD-30CE7FFC1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7554A-0EA3-43A6-B607-E84FD76A0F38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CD541-61CC-43AF-A3A6-B1B7D12E8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57777-5DF6-4037-B1DF-8934097806FF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C2B5C-A677-4859-A16D-25676D7889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ACC52-D39D-49AC-8C20-3763BE7EFBE7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CB911-79A2-4108-8621-258487439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37A74-B6ED-4CF0-AC5F-627DE209CFA5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9105-24F0-4207-B51C-F1C02A94C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FECAF-6253-456D-89FE-4470187418A1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F6044-F732-4244-AC80-880721542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C2777-1983-4873-BF3A-DC5D0A1B7DD8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6A48C-580B-43A9-A83B-242A366B4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6B1B-841B-4D4B-B929-DDE44537FD23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3E430-4976-450E-9A71-96BF391BF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E011F-A01B-45B8-B070-55CFF78B8C4B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9F630-1FA4-4917-8161-E5B125503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B0C31-DAEB-420C-AC77-16CF5F69A9C4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4E91-F509-44FA-A4F7-DA2C2AA97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3C102-6DDB-4678-9B8D-A8A91B2559C1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38815-0335-4F54-AA5D-2DD93C54F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993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93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993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3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  <p:sp>
            <p:nvSpPr>
              <p:cNvPr id="9934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</a:endParaRPr>
              </a:p>
            </p:txBody>
          </p:sp>
        </p:grpSp>
      </p:grpSp>
      <p:sp>
        <p:nvSpPr>
          <p:cNvPr id="9934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9934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934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2B3DCEA0-D7FE-4FF6-999E-4647954324CC}" type="datetimeFigureOut">
              <a:rPr lang="ru-RU"/>
              <a:pPr>
                <a:defRPr/>
              </a:pPr>
              <a:t>06.03.2024</a:t>
            </a:fld>
            <a:endParaRPr lang="ru-RU"/>
          </a:p>
        </p:txBody>
      </p:sp>
      <p:sp>
        <p:nvSpPr>
          <p:cNvPr id="9934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934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4FC4942-9C82-4379-B861-A3E76869A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30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</p:sldLayoutIdLst>
  <p:transition spd="med">
    <p:strips dir="r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idx="1"/>
          </p:nvPr>
        </p:nvSpPr>
        <p:spPr>
          <a:xfrm>
            <a:off x="214313" y="142875"/>
            <a:ext cx="8715375" cy="652621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ru-RU" sz="3600" b="1" dirty="0">
              <a:solidFill>
                <a:srgbClr val="FFFF00"/>
              </a:solidFill>
              <a:latin typeface="a_BodoniOrtoTitulSpUp"/>
            </a:endParaRP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ru-RU" sz="3600" dirty="0"/>
              <a:t>О работе МАОУ СОШ №279  </a:t>
            </a: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ru-RU" sz="3600" dirty="0"/>
              <a:t>по профилактике </a:t>
            </a: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ru-RU" sz="3600" dirty="0"/>
              <a:t>безнадзорности и правонарушений несовершеннолетних</a:t>
            </a:r>
            <a:r>
              <a:rPr lang="ru-RU" sz="3600" b="1" dirty="0">
                <a:solidFill>
                  <a:srgbClr val="FFFF00"/>
                </a:solidFill>
                <a:latin typeface="Vesna"/>
              </a:rPr>
              <a:t>    </a:t>
            </a:r>
            <a:endParaRPr lang="ru-RU" sz="2800" b="1" dirty="0">
              <a:latin typeface="Vesna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Социальный педагог </a:t>
            </a: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2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Федотовская</a:t>
            </a: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Е.А.                        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Причины постановки на ВШУ: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нарушение правил поведения в школе</a:t>
            </a:r>
          </a:p>
          <a:p>
            <a:r>
              <a:rPr lang="ru-RU" dirty="0"/>
              <a:t>нарушения Устава школы</a:t>
            </a:r>
          </a:p>
          <a:p>
            <a:r>
              <a:rPr lang="ru-RU" dirty="0"/>
              <a:t>пропуски занятий без уважительной причины</a:t>
            </a:r>
          </a:p>
          <a:p>
            <a:r>
              <a:rPr lang="ru-RU" dirty="0"/>
              <a:t>склонность к конфликтам, агрессивность</a:t>
            </a:r>
          </a:p>
          <a:p>
            <a:r>
              <a:rPr lang="ru-RU" dirty="0"/>
              <a:t>низкая успеваемость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24850" cy="612068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FFFF00"/>
                </a:solidFill>
              </a:rPr>
              <a:t>    </a:t>
            </a:r>
            <a:r>
              <a:rPr lang="ru-RU" sz="3600" dirty="0">
                <a:solidFill>
                  <a:srgbClr val="FF0000"/>
                </a:solidFill>
              </a:rPr>
              <a:t>Социально -психологическая служба</a:t>
            </a:r>
            <a:endParaRPr lang="ru-RU" sz="2400" dirty="0">
              <a:solidFill>
                <a:srgbClr val="FF00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2400" dirty="0">
                <a:solidFill>
                  <a:srgbClr val="FFFF00"/>
                </a:solidFill>
              </a:rPr>
              <a:t>обеспечивает психолого-педагогическое и социальное  сопровождение ребенка на протяжении всего периода обучения ,а родители всегда могут получить полезные советы или индивидуальные консультации по проблемам воспитания и обучения у педагога-психолога, социального педагога, учителя-логопеда, педагогов, хорошо знающих проблемы семейного воспитания и особенности развития ребенка.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dirty="0">
                <a:solidFill>
                  <a:srgbClr val="FF0000"/>
                </a:solidFill>
              </a:rPr>
              <a:t>СОВЕТ ПРОФИЛАКТИКИ</a:t>
            </a:r>
          </a:p>
          <a:p>
            <a:pPr algn="ctr" eaLnBrk="1" hangingPunct="1">
              <a:buNone/>
              <a:defRPr/>
            </a:pPr>
            <a:r>
              <a:rPr lang="ru-RU" sz="4800" dirty="0">
                <a:solidFill>
                  <a:srgbClr val="FF0000"/>
                </a:solidFill>
              </a:rPr>
              <a:t>СЛУЖБА ПРИМЕНИРИЯ</a:t>
            </a:r>
          </a:p>
        </p:txBody>
      </p:sp>
    </p:spTree>
  </p:cSld>
  <p:clrMapOvr>
    <a:masterClrMapping/>
  </p:clrMapOvr>
  <p:transition spd="med"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04800"/>
            <a:ext cx="8215064" cy="1431925"/>
          </a:xfrm>
        </p:spPr>
        <p:txBody>
          <a:bodyPr/>
          <a:lstStyle/>
          <a:p>
            <a:pPr algn="ctr"/>
            <a:r>
              <a:rPr lang="ru-RU" dirty="0"/>
              <a:t>Организация внеурочной деятельности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2204864"/>
            <a:ext cx="7543800" cy="3891136"/>
          </a:xfrm>
        </p:spPr>
        <p:txBody>
          <a:bodyPr/>
          <a:lstStyle/>
          <a:p>
            <a:r>
              <a:rPr lang="ru-RU" dirty="0"/>
              <a:t>В школе действует множество объединений, студий, кружков и секций спортивно-оздоровительной, общеинтеллектуальной, общекультурной, социальной и духовно-нравственной направленности.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школе действует множество объединений, студий, кружков и секций спортивно-оздоровительной, общеинтеллектуальной, общекультурной, социальной и духовно-нравственной направленности.</a:t>
            </a:r>
          </a:p>
        </p:txBody>
      </p:sp>
    </p:spTree>
  </p:cSld>
  <p:clrMapOvr>
    <a:masterClrMapping/>
  </p:clrMapOvr>
  <p:transition spd="med">
    <p:strips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Работа с родителями: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просветительская деятельность и повышение педагогической грамотности родителей </a:t>
            </a:r>
          </a:p>
          <a:p>
            <a:pPr lvl="0">
              <a:buNone/>
            </a:pPr>
            <a:endParaRPr lang="ru-RU" dirty="0"/>
          </a:p>
          <a:p>
            <a:pPr lvl="0"/>
            <a:r>
              <a:rPr lang="ru-RU" dirty="0"/>
              <a:t>работа с семьями, находящимися в социально-опасном положении.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Формы работы: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412776"/>
            <a:ext cx="7543800" cy="4683224"/>
          </a:xfrm>
        </p:spPr>
        <p:txBody>
          <a:bodyPr/>
          <a:lstStyle/>
          <a:p>
            <a:pPr lvl="0"/>
            <a:r>
              <a:rPr lang="ru-RU" dirty="0"/>
              <a:t>Родительские собрания</a:t>
            </a:r>
          </a:p>
          <a:p>
            <a:pPr lvl="0"/>
            <a:r>
              <a:rPr lang="ru-RU" dirty="0"/>
              <a:t>Классные и общешкольные конференции</a:t>
            </a:r>
          </a:p>
          <a:p>
            <a:pPr lvl="0"/>
            <a:r>
              <a:rPr lang="ru-RU" dirty="0"/>
              <a:t>Индивидуальные консультации </a:t>
            </a:r>
          </a:p>
          <a:p>
            <a:pPr lvl="0"/>
            <a:r>
              <a:rPr lang="ru-RU" dirty="0"/>
              <a:t>Посещения на дому</a:t>
            </a:r>
          </a:p>
          <a:p>
            <a:pPr lvl="0"/>
            <a:r>
              <a:rPr lang="ru-RU" dirty="0"/>
              <a:t>Родительские тренинги</a:t>
            </a:r>
          </a:p>
          <a:p>
            <a:pPr lvl="0"/>
            <a:r>
              <a:rPr lang="ru-RU" dirty="0"/>
              <a:t>Круглые столы</a:t>
            </a:r>
          </a:p>
          <a:p>
            <a:r>
              <a:rPr lang="ru-RU" dirty="0"/>
              <a:t>Дни открытых дверей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Работа с семьями, находящимися в социально-опасном положении: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484784"/>
            <a:ext cx="7543800" cy="4611216"/>
          </a:xfrm>
        </p:spPr>
        <p:txBody>
          <a:bodyPr/>
          <a:lstStyle/>
          <a:p>
            <a:pPr lvl="0"/>
            <a:r>
              <a:rPr lang="ru-RU" sz="2400" dirty="0"/>
              <a:t>проводить коррекционную работу с целью создания положительного микроклимата в семье </a:t>
            </a:r>
          </a:p>
          <a:p>
            <a:pPr lvl="0"/>
            <a:r>
              <a:rPr lang="ru-RU" sz="2400" dirty="0"/>
              <a:t>организовать просветительскую работу среди родителей</a:t>
            </a:r>
          </a:p>
          <a:p>
            <a:pPr lvl="0"/>
            <a:r>
              <a:rPr lang="ru-RU" sz="2400" dirty="0"/>
              <a:t>защищать права подростка, воспитывающегося в семье в социально-опасном положении</a:t>
            </a:r>
          </a:p>
          <a:p>
            <a:pPr lvl="0"/>
            <a:r>
              <a:rPr lang="ru-RU" sz="2400" dirty="0"/>
              <a:t>оказывать помощь в создании</a:t>
            </a:r>
            <a:r>
              <a:rPr lang="ru-RU" dirty="0"/>
              <a:t> </a:t>
            </a:r>
            <a:r>
              <a:rPr lang="ru-RU" sz="2400" dirty="0"/>
              <a:t>условий для компенсации недостаточного участия семьи в обеспечении жизнедеятельности подростка.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1107976"/>
          </a:xfrm>
        </p:spPr>
        <p:txBody>
          <a:bodyPr/>
          <a:lstStyle/>
          <a:p>
            <a:pPr algn="ctr"/>
            <a:r>
              <a:rPr lang="ru-RU" dirty="0"/>
              <a:t>Причины: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340768"/>
            <a:ext cx="7543800" cy="5184576"/>
          </a:xfrm>
        </p:spPr>
        <p:txBody>
          <a:bodyPr/>
          <a:lstStyle/>
          <a:p>
            <a:pPr lvl="0"/>
            <a:r>
              <a:rPr lang="ru-RU" dirty="0"/>
              <a:t>Систематическое неисполнение обязанностей по воспитанию, содержанию и развитию ребенка</a:t>
            </a:r>
          </a:p>
          <a:p>
            <a:pPr lvl="0"/>
            <a:r>
              <a:rPr lang="ru-RU" dirty="0"/>
              <a:t>Отрицательное влияние на ребенка </a:t>
            </a:r>
          </a:p>
          <a:p>
            <a:r>
              <a:rPr lang="ru-RU" dirty="0"/>
              <a:t> Асоциальный образ жизни родителей, употребление алкоголя,  нежелание работать и обеспечивать существование ребенка - </a:t>
            </a:r>
            <a:r>
              <a:rPr lang="ru-RU" u="sng" dirty="0"/>
              <a:t>основная причина социального неблагополучия в семьях.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56992"/>
            <a:ext cx="8258175" cy="280089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i="1" dirty="0"/>
              <a:t> </a:t>
            </a:r>
            <a:endParaRPr lang="ru-RU" sz="2400" dirty="0"/>
          </a:p>
          <a:p>
            <a:pPr algn="ctr" eaLnBrk="1" hangingPunct="1">
              <a:buNone/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«Вот они, главные истины эти: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Поздно заметили... Поздно учли...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Нет, не рождаются трудные дети, </a:t>
            </a:r>
            <a:br>
              <a:rPr lang="ru-RU" i="1" dirty="0">
                <a:latin typeface="Times New Roman" pitchFamily="18" charset="0"/>
                <a:cs typeface="Times New Roman" pitchFamily="18" charset="0"/>
              </a:rPr>
            </a:br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Просто им вовремя не помогли».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dirty="0"/>
          </a:p>
        </p:txBody>
      </p:sp>
      <p:sp>
        <p:nvSpPr>
          <p:cNvPr id="18434" name="AutoShape 2" descr="https://ds04.infourok.ru/uploads/ex/02fc/000cad2b-ec8bd334/img2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img24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3688" y="0"/>
            <a:ext cx="5568619" cy="3888432"/>
          </a:xfrm>
          <a:prstGeom prst="rect">
            <a:avLst/>
          </a:prstGeom>
        </p:spPr>
      </p:pic>
    </p:spTree>
  </p:cSld>
  <p:clrMapOvr>
    <a:masterClrMapping/>
  </p:clrMapOvr>
  <p:transition spd="med"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idx="1"/>
          </p:nvPr>
        </p:nvSpPr>
        <p:spPr>
          <a:xfrm>
            <a:off x="214313" y="142875"/>
            <a:ext cx="8715375" cy="652621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ru-RU" sz="3600" b="1" dirty="0">
              <a:solidFill>
                <a:srgbClr val="FFFF00"/>
              </a:solidFill>
              <a:latin typeface="a_BodoniOrtoTitulSpUp"/>
            </a:endParaRP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ru-RU" sz="3600" b="1" dirty="0">
                <a:solidFill>
                  <a:srgbClr val="FFFF00"/>
                </a:solidFill>
                <a:latin typeface="Vesna"/>
              </a:rPr>
              <a:t>    </a:t>
            </a:r>
            <a:endParaRPr lang="ru-RU" sz="2800" b="1" dirty="0">
              <a:latin typeface="Vesna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60648"/>
            <a:ext cx="82089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Направления профилактической работы </a:t>
            </a:r>
          </a:p>
          <a:p>
            <a:pPr algn="ctr"/>
            <a:r>
              <a:rPr lang="ru-RU" sz="3200" dirty="0"/>
              <a:t>в</a:t>
            </a:r>
            <a:r>
              <a:rPr lang="ru-RU" dirty="0"/>
              <a:t> </a:t>
            </a:r>
            <a:r>
              <a:rPr lang="ru-RU" sz="2800" dirty="0"/>
              <a:t>МБОУ СОШ №279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84482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dirty="0"/>
              <a:t>Профилактика безнадзорности и правонарушений, 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/>
              <a:t>Помощь в устранении причин, способствующих отклонению в поведении подростка, 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/>
              <a:t>Обеспечение защиты  прав, свобод и законных интересов учащихся,</a:t>
            </a:r>
          </a:p>
          <a:p>
            <a:pPr>
              <a:buFont typeface="Wingdings" pitchFamily="2" charset="2"/>
              <a:buChar char="v"/>
            </a:pPr>
            <a:r>
              <a:rPr lang="ru-RU" sz="3200" dirty="0"/>
              <a:t>Формирование законопослушного поведения и здорового образа жизни.</a:t>
            </a: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4"/>
          <p:cNvSpPr>
            <a:spLocks noGrp="1"/>
          </p:cNvSpPr>
          <p:nvPr>
            <p:ph idx="1"/>
          </p:nvPr>
        </p:nvSpPr>
        <p:spPr>
          <a:xfrm>
            <a:off x="214313" y="142875"/>
            <a:ext cx="8715375" cy="652621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  <a:defRPr/>
            </a:pPr>
            <a:endParaRPr lang="ru-RU" sz="3600" b="1" dirty="0">
              <a:solidFill>
                <a:srgbClr val="FFFF00"/>
              </a:solidFill>
              <a:latin typeface="a_BodoniOrtoTitulSpUp"/>
            </a:endParaRP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ru-RU" sz="3600" b="1" dirty="0">
                <a:solidFill>
                  <a:srgbClr val="FFFF00"/>
                </a:solidFill>
                <a:latin typeface="Vesna"/>
              </a:rPr>
              <a:t>    </a:t>
            </a:r>
            <a:endParaRPr lang="ru-RU" sz="2800" b="1" dirty="0">
              <a:latin typeface="Vesna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ru-RU" sz="2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60648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Задачи профилактической работы: 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196752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AutoNum type="arabicPeriod"/>
            </a:pPr>
            <a:r>
              <a:rPr lang="ru-RU" sz="2400" dirty="0"/>
              <a:t>Осуществлять психолого-педагогическое сопровождение учащихся «группы риска»</a:t>
            </a:r>
          </a:p>
          <a:p>
            <a:pPr marL="457200" lvl="0" indent="-457200">
              <a:buAutoNum type="arabicPeriod"/>
            </a:pPr>
            <a:r>
              <a:rPr lang="ru-RU" sz="2400" dirty="0"/>
              <a:t>Формировать представление о здоровом образе жизни и законопослушном поведении </a:t>
            </a:r>
          </a:p>
          <a:p>
            <a:pPr marL="457200" lvl="0" indent="-457200">
              <a:buAutoNum type="arabicPeriod"/>
            </a:pPr>
            <a:r>
              <a:rPr lang="ru-RU" sz="2400" dirty="0"/>
              <a:t>Оказывать родителям педагогическую помощь и поддержку по вопросам воспитания и обучения </a:t>
            </a:r>
          </a:p>
          <a:p>
            <a:pPr marL="457200" lvl="0" indent="-457200">
              <a:buAutoNum type="arabicPeriod"/>
            </a:pPr>
            <a:r>
              <a:rPr lang="ru-RU" sz="2400" dirty="0"/>
              <a:t>Оказывать помощь в организации внеурочной деятельности несовершеннолетних</a:t>
            </a:r>
          </a:p>
          <a:p>
            <a:pPr marL="457200" lvl="0" indent="-457200">
              <a:buAutoNum type="arabicPeriod"/>
            </a:pPr>
            <a:r>
              <a:rPr lang="ru-RU" sz="2400" dirty="0"/>
              <a:t>Информировать родителей и учащихся по вопросам социальной защиты </a:t>
            </a:r>
          </a:p>
          <a:p>
            <a:pPr marL="457200" lvl="0" indent="-457200">
              <a:buAutoNum type="arabicPeriod"/>
            </a:pPr>
            <a:r>
              <a:rPr lang="ru-RU" sz="2400" dirty="0"/>
              <a:t>Осуществлять взаимодействие с другими органами системы профилактики</a:t>
            </a:r>
          </a:p>
          <a:p>
            <a:r>
              <a:rPr lang="ru-RU" sz="3200" dirty="0"/>
              <a:t> </a:t>
            </a:r>
          </a:p>
          <a:p>
            <a:endParaRPr lang="ru-RU" sz="3200" dirty="0"/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Инструменты профилактики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Нормативно-правовая база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z="2000" dirty="0" err="1"/>
              <a:t>Конституция</a:t>
            </a:r>
            <a:r>
              <a:rPr lang="de-DE" sz="2000" dirty="0"/>
              <a:t> РФ</a:t>
            </a:r>
            <a:endParaRPr lang="ru-RU" sz="2000" dirty="0"/>
          </a:p>
          <a:p>
            <a:pPr lvl="0"/>
            <a:r>
              <a:rPr lang="de-DE" sz="2000" dirty="0" err="1"/>
              <a:t>Конвенция</a:t>
            </a:r>
            <a:r>
              <a:rPr lang="de-DE" sz="2000" dirty="0"/>
              <a:t> о </a:t>
            </a:r>
            <a:r>
              <a:rPr lang="de-DE" sz="2000" dirty="0" err="1"/>
              <a:t>правах</a:t>
            </a:r>
            <a:r>
              <a:rPr lang="de-DE" sz="2000" dirty="0"/>
              <a:t> </a:t>
            </a:r>
            <a:r>
              <a:rPr lang="de-DE" sz="2000" dirty="0" err="1"/>
              <a:t>ребенка</a:t>
            </a:r>
            <a:endParaRPr lang="ru-RU" sz="2000" dirty="0"/>
          </a:p>
          <a:p>
            <a:pPr lvl="0"/>
            <a:r>
              <a:rPr lang="ru-RU" sz="2000" dirty="0"/>
              <a:t>ФЗ от 29.12.2012 N 273-ФЗ (ред. от 05.05.2014) "Об образовании в Российской Федерации"</a:t>
            </a:r>
            <a:endParaRPr lang="ru-RU" sz="2000" b="1" dirty="0"/>
          </a:p>
          <a:p>
            <a:pPr lvl="0"/>
            <a:r>
              <a:rPr lang="de-DE" sz="2000" dirty="0" err="1"/>
              <a:t>Федеральный</a:t>
            </a:r>
            <a:r>
              <a:rPr lang="de-DE" sz="2000" dirty="0"/>
              <a:t> </a:t>
            </a:r>
            <a:r>
              <a:rPr lang="de-DE" sz="2000" dirty="0" err="1"/>
              <a:t>закон</a:t>
            </a:r>
            <a:r>
              <a:rPr lang="de-DE" sz="2000" dirty="0"/>
              <a:t> </a:t>
            </a:r>
            <a:r>
              <a:rPr lang="de-DE" sz="2000" dirty="0" err="1"/>
              <a:t>от</a:t>
            </a:r>
            <a:r>
              <a:rPr lang="de-DE" sz="2000" dirty="0"/>
              <a:t> 24.06.199 № 120 «</a:t>
            </a:r>
            <a:r>
              <a:rPr lang="ru-RU" sz="2000" dirty="0"/>
              <a:t>О</a:t>
            </a:r>
            <a:r>
              <a:rPr lang="de-DE" sz="2000" dirty="0"/>
              <a:t>б </a:t>
            </a:r>
            <a:r>
              <a:rPr lang="de-DE" sz="2000" dirty="0" err="1"/>
              <a:t>основах</a:t>
            </a:r>
            <a:r>
              <a:rPr lang="de-DE" sz="2000" dirty="0"/>
              <a:t> </a:t>
            </a:r>
            <a:r>
              <a:rPr lang="de-DE" sz="2000" dirty="0" err="1"/>
              <a:t>системы</a:t>
            </a:r>
            <a:r>
              <a:rPr lang="de-DE" sz="2000" dirty="0"/>
              <a:t> </a:t>
            </a:r>
            <a:r>
              <a:rPr lang="de-DE" sz="2000" dirty="0" err="1"/>
              <a:t>профилактики</a:t>
            </a:r>
            <a:r>
              <a:rPr lang="de-DE" sz="2000" dirty="0"/>
              <a:t> </a:t>
            </a:r>
            <a:r>
              <a:rPr lang="de-DE" sz="2000" dirty="0" err="1"/>
              <a:t>безнадзорности</a:t>
            </a:r>
            <a:r>
              <a:rPr lang="de-DE" sz="2000" dirty="0"/>
              <a:t> и </a:t>
            </a:r>
            <a:r>
              <a:rPr lang="de-DE" sz="2000" dirty="0" err="1"/>
              <a:t>правонарушений</a:t>
            </a:r>
            <a:r>
              <a:rPr lang="de-DE" sz="2000" dirty="0"/>
              <a:t> </a:t>
            </a:r>
            <a:r>
              <a:rPr lang="de-DE" sz="2000" dirty="0" err="1"/>
              <a:t>несовершеннолетних</a:t>
            </a:r>
            <a:endParaRPr lang="ru-RU" sz="2000" dirty="0"/>
          </a:p>
          <a:p>
            <a:pPr lvl="0"/>
            <a:r>
              <a:rPr lang="de-DE" sz="2000" dirty="0" err="1"/>
              <a:t>Федеральный</a:t>
            </a:r>
            <a:r>
              <a:rPr lang="de-DE" sz="2000" dirty="0"/>
              <a:t> </a:t>
            </a:r>
            <a:r>
              <a:rPr lang="de-DE" sz="2000" dirty="0" err="1"/>
              <a:t>закон</a:t>
            </a:r>
            <a:r>
              <a:rPr lang="de-DE" sz="2000" dirty="0"/>
              <a:t> </a:t>
            </a:r>
            <a:r>
              <a:rPr lang="de-DE" sz="2000" dirty="0" err="1"/>
              <a:t>от</a:t>
            </a:r>
            <a:r>
              <a:rPr lang="de-DE" sz="2000" dirty="0"/>
              <a:t> 24.07.1998 г. № 124-ФЗ «</a:t>
            </a:r>
            <a:r>
              <a:rPr lang="de-DE" sz="2000" dirty="0" err="1"/>
              <a:t>Об</a:t>
            </a:r>
            <a:r>
              <a:rPr lang="de-DE" sz="2000" dirty="0"/>
              <a:t> </a:t>
            </a:r>
            <a:r>
              <a:rPr lang="de-DE" sz="2000" dirty="0" err="1"/>
              <a:t>основных</a:t>
            </a:r>
            <a:r>
              <a:rPr lang="de-DE" sz="2000" dirty="0"/>
              <a:t> </a:t>
            </a:r>
            <a:r>
              <a:rPr lang="de-DE" sz="2000" dirty="0" err="1"/>
              <a:t>гарантиях</a:t>
            </a:r>
            <a:r>
              <a:rPr lang="de-DE" sz="2000" dirty="0"/>
              <a:t> </a:t>
            </a:r>
            <a:r>
              <a:rPr lang="de-DE" sz="2000" dirty="0" err="1"/>
              <a:t>прав</a:t>
            </a:r>
            <a:r>
              <a:rPr lang="de-DE" sz="2000" dirty="0"/>
              <a:t> </a:t>
            </a:r>
            <a:r>
              <a:rPr lang="de-DE" sz="2000" dirty="0" err="1"/>
              <a:t>ребенка</a:t>
            </a:r>
            <a:r>
              <a:rPr lang="de-DE" sz="2000" dirty="0"/>
              <a:t> в РФ» (</a:t>
            </a:r>
            <a:r>
              <a:rPr lang="de-DE" sz="2000" dirty="0" err="1"/>
              <a:t>ред</a:t>
            </a:r>
            <a:r>
              <a:rPr lang="de-DE" sz="2000" dirty="0"/>
              <a:t>. 03.12.2011 г.)</a:t>
            </a:r>
            <a:endParaRPr lang="ru-RU" sz="2000" dirty="0"/>
          </a:p>
          <a:p>
            <a:pPr lvl="0"/>
            <a:r>
              <a:rPr lang="de-DE" sz="2000" dirty="0" err="1"/>
              <a:t>Семейный</a:t>
            </a:r>
            <a:r>
              <a:rPr lang="de-DE" sz="2000" dirty="0"/>
              <a:t> </a:t>
            </a:r>
            <a:r>
              <a:rPr lang="de-DE" sz="2000" dirty="0" err="1"/>
              <a:t>кодекс</a:t>
            </a:r>
            <a:r>
              <a:rPr lang="de-DE" sz="2000" dirty="0"/>
              <a:t> РФ </a:t>
            </a:r>
            <a:r>
              <a:rPr lang="de-DE" sz="2000" dirty="0" err="1"/>
              <a:t>от</a:t>
            </a:r>
            <a:r>
              <a:rPr lang="de-DE" sz="2000" dirty="0"/>
              <a:t> 29.12.1995 г. № 223-ФЗ (</a:t>
            </a:r>
            <a:r>
              <a:rPr lang="de-DE" sz="2000" dirty="0" err="1"/>
              <a:t>ред</a:t>
            </a:r>
            <a:r>
              <a:rPr lang="de-DE" sz="2000" dirty="0"/>
              <a:t>. </a:t>
            </a:r>
            <a:r>
              <a:rPr lang="de-DE" sz="2000" dirty="0" err="1"/>
              <a:t>от</a:t>
            </a:r>
            <a:r>
              <a:rPr lang="de-DE" sz="2000" dirty="0"/>
              <a:t> 12.11.2012 г.)</a:t>
            </a:r>
            <a:endParaRPr lang="ru-RU" sz="2000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Взаимодействие с субъектами профилактики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1"/>
            <a:ext cx="7543800" cy="747935"/>
          </a:xfrm>
        </p:spPr>
        <p:txBody>
          <a:bodyPr/>
          <a:lstStyle/>
          <a:p>
            <a:r>
              <a:rPr lang="ru-RU" dirty="0"/>
              <a:t>Формы взаимодействия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543800" cy="5544616"/>
          </a:xfrm>
        </p:spPr>
        <p:txBody>
          <a:bodyPr/>
          <a:lstStyle/>
          <a:p>
            <a:r>
              <a:rPr lang="ru-RU" sz="2000" dirty="0"/>
              <a:t>Обмен информацией</a:t>
            </a:r>
          </a:p>
          <a:p>
            <a:r>
              <a:rPr lang="ru-RU" sz="2000" dirty="0"/>
              <a:t>Участие педагогов в заседаниях КДН и ЗП и мероприятиях</a:t>
            </a:r>
          </a:p>
          <a:p>
            <a:r>
              <a:rPr lang="ru-RU" sz="2000" dirty="0"/>
              <a:t>Проведение бесед с учащимся специалистами КДН и ЗП</a:t>
            </a:r>
          </a:p>
          <a:p>
            <a:r>
              <a:rPr lang="ru-RU" sz="2000" dirty="0"/>
              <a:t>Работа школы правовых знаний</a:t>
            </a:r>
          </a:p>
          <a:p>
            <a:r>
              <a:rPr lang="ru-RU" sz="2000" dirty="0"/>
              <a:t>Участие в заседаниях школьного Совета профилактики</a:t>
            </a:r>
          </a:p>
          <a:p>
            <a:r>
              <a:rPr lang="ru-RU" sz="2000" dirty="0"/>
              <a:t>Помощь в трудоустройстве и организации летнего отдыха</a:t>
            </a:r>
          </a:p>
          <a:p>
            <a:r>
              <a:rPr lang="ru-RU" sz="2000" dirty="0"/>
              <a:t>Проведение школьным инспектором бесед и лекций об уголовной ответственности с учащимися и родителями в рамках лектория по правовым знаниям</a:t>
            </a:r>
          </a:p>
          <a:p>
            <a:r>
              <a:rPr lang="ru-RU" sz="2000" dirty="0"/>
              <a:t>Выступления школьного инспектора на родительских собраниях</a:t>
            </a:r>
          </a:p>
          <a:p>
            <a:r>
              <a:rPr lang="ru-RU" sz="2000" dirty="0"/>
              <a:t>Совместные рейды по месту жительства несовершеннолетних </a:t>
            </a:r>
          </a:p>
          <a:p>
            <a:r>
              <a:rPr lang="ru-RU" sz="2000" dirty="0"/>
              <a:t>Индивидуальные профилактические беседы школьного инспектора и социального педагога с несовершеннолетними и родителями</a:t>
            </a:r>
          </a:p>
        </p:txBody>
      </p:sp>
    </p:spTree>
  </p:cSld>
  <p:clrMapOvr>
    <a:masterClrMapping/>
  </p:clrMapOvr>
  <p:transition spd="med"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Направления профилактической работы: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strips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543800" cy="1431925"/>
          </a:xfrm>
        </p:spPr>
        <p:txBody>
          <a:bodyPr/>
          <a:lstStyle/>
          <a:p>
            <a:pPr algn="ctr"/>
            <a:r>
              <a:rPr lang="ru-RU" dirty="0"/>
              <a:t>Работа с учащимися: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96752"/>
            <a:ext cx="7543800" cy="5400600"/>
          </a:xfrm>
        </p:spPr>
        <p:txBody>
          <a:bodyPr/>
          <a:lstStyle/>
          <a:p>
            <a:r>
              <a:rPr lang="ru-RU" dirty="0"/>
              <a:t>Ежедневный контроль за посещаемостью занятий со стороны классных руководителей и социального педагога.</a:t>
            </a:r>
          </a:p>
          <a:p>
            <a:r>
              <a:rPr lang="ru-RU" dirty="0"/>
              <a:t>Проводится воспитательная работа.</a:t>
            </a:r>
          </a:p>
          <a:p>
            <a:r>
              <a:rPr lang="ru-RU" dirty="0"/>
              <a:t>Организован контроль за  поведением и успеваемостью, внешним видом, физическим и психологическим состоянием.</a:t>
            </a:r>
          </a:p>
          <a:p>
            <a:r>
              <a:rPr lang="ru-RU" dirty="0"/>
              <a:t>Проводится коррекционная работа </a:t>
            </a:r>
          </a:p>
        </p:txBody>
      </p:sp>
    </p:spTree>
  </p:cSld>
  <p:clrMapOvr>
    <a:masterClrMapping/>
  </p:clrMapOvr>
  <p:transition spd="med">
    <p:strips dir="ru"/>
  </p:transition>
</p:sld>
</file>

<file path=ppt/theme/theme1.xml><?xml version="1.0" encoding="utf-8"?>
<a:theme xmlns:a="http://schemas.openxmlformats.org/drawingml/2006/main" name="Формы и методы профилактической работы в школе.Презентация выступления директора школы Омельченко Н.Н.">
  <a:themeElements>
    <a:clrScheme name="Сумерки 3">
      <a:dk1>
        <a:srgbClr val="6600CC"/>
      </a:dk1>
      <a:lt1>
        <a:srgbClr val="FFFFFF"/>
      </a:lt1>
      <a:dk2>
        <a:srgbClr val="4B0096"/>
      </a:dk2>
      <a:lt2>
        <a:srgbClr val="CDD7DF"/>
      </a:lt2>
      <a:accent1>
        <a:srgbClr val="9999FF"/>
      </a:accent1>
      <a:accent2>
        <a:srgbClr val="7850BA"/>
      </a:accent2>
      <a:accent3>
        <a:srgbClr val="B1AAC9"/>
      </a:accent3>
      <a:accent4>
        <a:srgbClr val="DADADA"/>
      </a:accent4>
      <a:accent5>
        <a:srgbClr val="CACAFF"/>
      </a:accent5>
      <a:accent6>
        <a:srgbClr val="6C48A8"/>
      </a:accent6>
      <a:hlink>
        <a:srgbClr val="00CCFF"/>
      </a:hlink>
      <a:folHlink>
        <a:srgbClr val="0796B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Формы и методы профилактической работы в школе.Презентация выступления директора школы Омельченко Н.Н.</Template>
  <TotalTime>316</TotalTime>
  <Words>655</Words>
  <Application>Microsoft Office PowerPoint</Application>
  <PresentationFormat>Экран (4:3)</PresentationFormat>
  <Paragraphs>112</Paragraphs>
  <Slides>17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a_BodoniOrtoTitulSpUp</vt:lpstr>
      <vt:lpstr>Arial</vt:lpstr>
      <vt:lpstr>Calibri</vt:lpstr>
      <vt:lpstr>Tahoma</vt:lpstr>
      <vt:lpstr>Times New Roman</vt:lpstr>
      <vt:lpstr>Vesna</vt:lpstr>
      <vt:lpstr>Wingdings</vt:lpstr>
      <vt:lpstr>Формы и методы профилактической работы в школе.Презентация выступления директора школы Омельченко Н.Н.</vt:lpstr>
      <vt:lpstr>Презентация PowerPoint</vt:lpstr>
      <vt:lpstr>Презентация PowerPoint</vt:lpstr>
      <vt:lpstr>Презентация PowerPoint</vt:lpstr>
      <vt:lpstr>Инструменты профилактики</vt:lpstr>
      <vt:lpstr>Нормативно-правовая база</vt:lpstr>
      <vt:lpstr>Взаимодействие с субъектами профилактики</vt:lpstr>
      <vt:lpstr>Формы взаимодействия</vt:lpstr>
      <vt:lpstr>Направления профилактической работы:</vt:lpstr>
      <vt:lpstr>Работа с учащимися:</vt:lpstr>
      <vt:lpstr>Причины постановки на ВШУ:</vt:lpstr>
      <vt:lpstr>Презентация PowerPoint</vt:lpstr>
      <vt:lpstr>Организация внеурочной деятельности </vt:lpstr>
      <vt:lpstr>Работа с родителями:</vt:lpstr>
      <vt:lpstr>Формы работы:</vt:lpstr>
      <vt:lpstr>Работа с семьями, находящимися в социально-опасном положении: </vt:lpstr>
      <vt:lpstr>Причины:</vt:lpstr>
      <vt:lpstr>Презентация PowerPoint</vt:lpstr>
    </vt:vector>
  </TitlesOfParts>
  <Company>MultiDVD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Андрей Федотовский</cp:lastModifiedBy>
  <cp:revision>35</cp:revision>
  <dcterms:created xsi:type="dcterms:W3CDTF">2011-02-08T16:43:24Z</dcterms:created>
  <dcterms:modified xsi:type="dcterms:W3CDTF">2024-03-06T13:59:35Z</dcterms:modified>
</cp:coreProperties>
</file>